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49"/>
  </p:notesMasterIdLst>
  <p:sldIdLst>
    <p:sldId id="257" r:id="rId4"/>
    <p:sldId id="482" r:id="rId5"/>
    <p:sldId id="259" r:id="rId6"/>
    <p:sldId id="493" r:id="rId7"/>
    <p:sldId id="494" r:id="rId8"/>
    <p:sldId id="495" r:id="rId9"/>
    <p:sldId id="261" r:id="rId10"/>
    <p:sldId id="483" r:id="rId11"/>
    <p:sldId id="262" r:id="rId12"/>
    <p:sldId id="492" r:id="rId13"/>
    <p:sldId id="265" r:id="rId14"/>
    <p:sldId id="266" r:id="rId15"/>
    <p:sldId id="467" r:id="rId16"/>
    <p:sldId id="267" r:id="rId17"/>
    <p:sldId id="499" r:id="rId18"/>
    <p:sldId id="269" r:id="rId19"/>
    <p:sldId id="469" r:id="rId20"/>
    <p:sldId id="272" r:id="rId21"/>
    <p:sldId id="273" r:id="rId22"/>
    <p:sldId id="470" r:id="rId23"/>
    <p:sldId id="471" r:id="rId24"/>
    <p:sldId id="488" r:id="rId25"/>
    <p:sldId id="496" r:id="rId26"/>
    <p:sldId id="277" r:id="rId27"/>
    <p:sldId id="279" r:id="rId28"/>
    <p:sldId id="280" r:id="rId29"/>
    <p:sldId id="476" r:id="rId30"/>
    <p:sldId id="473" r:id="rId31"/>
    <p:sldId id="474" r:id="rId32"/>
    <p:sldId id="475" r:id="rId33"/>
    <p:sldId id="281" r:id="rId34"/>
    <p:sldId id="497" r:id="rId35"/>
    <p:sldId id="283" r:id="rId36"/>
    <p:sldId id="490" r:id="rId37"/>
    <p:sldId id="284" r:id="rId38"/>
    <p:sldId id="285" r:id="rId39"/>
    <p:sldId id="286" r:id="rId40"/>
    <p:sldId id="498" r:id="rId41"/>
    <p:sldId id="287" r:id="rId42"/>
    <p:sldId id="289" r:id="rId43"/>
    <p:sldId id="479" r:id="rId44"/>
    <p:sldId id="293" r:id="rId45"/>
    <p:sldId id="489" r:id="rId46"/>
    <p:sldId id="294" r:id="rId47"/>
    <p:sldId id="29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90" autoAdjust="0"/>
  </p:normalViewPr>
  <p:slideViewPr>
    <p:cSldViewPr snapToGrid="0">
      <p:cViewPr varScale="1">
        <p:scale>
          <a:sx n="88" d="100"/>
          <a:sy n="88" d="100"/>
        </p:scale>
        <p:origin x="22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 Mahfel" userId="9fabe0b25bb7c0e2" providerId="LiveId" clId="{A9DFF9F6-E3FD-40AA-BE22-899A08659230}"/>
    <pc:docChg chg="modSld">
      <pc:chgData name="Nour Mahfel" userId="9fabe0b25bb7c0e2" providerId="LiveId" clId="{A9DFF9F6-E3FD-40AA-BE22-899A08659230}" dt="2026-04-27T12:19:05.440" v="39" actId="20577"/>
      <pc:docMkLst>
        <pc:docMk/>
      </pc:docMkLst>
      <pc:sldChg chg="modNotesTx">
        <pc:chgData name="Nour Mahfel" userId="9fabe0b25bb7c0e2" providerId="LiveId" clId="{A9DFF9F6-E3FD-40AA-BE22-899A08659230}" dt="2026-04-27T12:15:06.583" v="0" actId="20577"/>
        <pc:sldMkLst>
          <pc:docMk/>
          <pc:sldMk cId="207603571" sldId="257"/>
        </pc:sldMkLst>
      </pc:sldChg>
      <pc:sldChg chg="modNotesTx">
        <pc:chgData name="Nour Mahfel" userId="9fabe0b25bb7c0e2" providerId="LiveId" clId="{A9DFF9F6-E3FD-40AA-BE22-899A08659230}" dt="2026-04-27T12:15:13.040" v="2" actId="20577"/>
        <pc:sldMkLst>
          <pc:docMk/>
          <pc:sldMk cId="0" sldId="259"/>
        </pc:sldMkLst>
      </pc:sldChg>
      <pc:sldChg chg="modNotesTx">
        <pc:chgData name="Nour Mahfel" userId="9fabe0b25bb7c0e2" providerId="LiveId" clId="{A9DFF9F6-E3FD-40AA-BE22-899A08659230}" dt="2026-04-27T12:15:23.697" v="6" actId="20577"/>
        <pc:sldMkLst>
          <pc:docMk/>
          <pc:sldMk cId="0" sldId="261"/>
        </pc:sldMkLst>
      </pc:sldChg>
      <pc:sldChg chg="modNotesTx">
        <pc:chgData name="Nour Mahfel" userId="9fabe0b25bb7c0e2" providerId="LiveId" clId="{A9DFF9F6-E3FD-40AA-BE22-899A08659230}" dt="2026-04-27T12:15:29.132" v="8" actId="20577"/>
        <pc:sldMkLst>
          <pc:docMk/>
          <pc:sldMk cId="0" sldId="262"/>
        </pc:sldMkLst>
      </pc:sldChg>
      <pc:sldChg chg="modNotesTx">
        <pc:chgData name="Nour Mahfel" userId="9fabe0b25bb7c0e2" providerId="LiveId" clId="{A9DFF9F6-E3FD-40AA-BE22-899A08659230}" dt="2026-04-27T12:15:35.223" v="10" actId="20577"/>
        <pc:sldMkLst>
          <pc:docMk/>
          <pc:sldMk cId="0" sldId="265"/>
        </pc:sldMkLst>
      </pc:sldChg>
      <pc:sldChg chg="modNotesTx">
        <pc:chgData name="Nour Mahfel" userId="9fabe0b25bb7c0e2" providerId="LiveId" clId="{A9DFF9F6-E3FD-40AA-BE22-899A08659230}" dt="2026-04-27T12:15:37.360" v="11" actId="20577"/>
        <pc:sldMkLst>
          <pc:docMk/>
          <pc:sldMk cId="0" sldId="266"/>
        </pc:sldMkLst>
      </pc:sldChg>
      <pc:sldChg chg="modNotesTx">
        <pc:chgData name="Nour Mahfel" userId="9fabe0b25bb7c0e2" providerId="LiveId" clId="{A9DFF9F6-E3FD-40AA-BE22-899A08659230}" dt="2026-04-27T12:15:44.208" v="13" actId="20577"/>
        <pc:sldMkLst>
          <pc:docMk/>
          <pc:sldMk cId="0" sldId="269"/>
        </pc:sldMkLst>
      </pc:sldChg>
      <pc:sldChg chg="modNotesTx">
        <pc:chgData name="Nour Mahfel" userId="9fabe0b25bb7c0e2" providerId="LiveId" clId="{A9DFF9F6-E3FD-40AA-BE22-899A08659230}" dt="2026-04-27T12:15:48.063" v="15" actId="20577"/>
        <pc:sldMkLst>
          <pc:docMk/>
          <pc:sldMk cId="0" sldId="272"/>
        </pc:sldMkLst>
      </pc:sldChg>
      <pc:sldChg chg="modNotesTx">
        <pc:chgData name="Nour Mahfel" userId="9fabe0b25bb7c0e2" providerId="LiveId" clId="{A9DFF9F6-E3FD-40AA-BE22-899A08659230}" dt="2026-04-27T12:15:50.453" v="16" actId="20577"/>
        <pc:sldMkLst>
          <pc:docMk/>
          <pc:sldMk cId="0" sldId="273"/>
        </pc:sldMkLst>
      </pc:sldChg>
      <pc:sldChg chg="modNotesTx">
        <pc:chgData name="Nour Mahfel" userId="9fabe0b25bb7c0e2" providerId="LiveId" clId="{A9DFF9F6-E3FD-40AA-BE22-899A08659230}" dt="2026-04-27T12:16:00.497" v="20" actId="20577"/>
        <pc:sldMkLst>
          <pc:docMk/>
          <pc:sldMk cId="0" sldId="277"/>
        </pc:sldMkLst>
      </pc:sldChg>
      <pc:sldChg chg="modNotesTx">
        <pc:chgData name="Nour Mahfel" userId="9fabe0b25bb7c0e2" providerId="LiveId" clId="{A9DFF9F6-E3FD-40AA-BE22-899A08659230}" dt="2026-04-27T12:16:03.366" v="21" actId="20577"/>
        <pc:sldMkLst>
          <pc:docMk/>
          <pc:sldMk cId="0" sldId="279"/>
        </pc:sldMkLst>
      </pc:sldChg>
      <pc:sldChg chg="modNotesTx">
        <pc:chgData name="Nour Mahfel" userId="9fabe0b25bb7c0e2" providerId="LiveId" clId="{A9DFF9F6-E3FD-40AA-BE22-899A08659230}" dt="2026-04-27T12:16:05.226" v="22" actId="20577"/>
        <pc:sldMkLst>
          <pc:docMk/>
          <pc:sldMk cId="0" sldId="280"/>
        </pc:sldMkLst>
      </pc:sldChg>
      <pc:sldChg chg="modNotesTx">
        <pc:chgData name="Nour Mahfel" userId="9fabe0b25bb7c0e2" providerId="LiveId" clId="{A9DFF9F6-E3FD-40AA-BE22-899A08659230}" dt="2026-04-27T12:16:14.439" v="26" actId="20577"/>
        <pc:sldMkLst>
          <pc:docMk/>
          <pc:sldMk cId="0" sldId="281"/>
        </pc:sldMkLst>
      </pc:sldChg>
      <pc:sldChg chg="modNotesTx">
        <pc:chgData name="Nour Mahfel" userId="9fabe0b25bb7c0e2" providerId="LiveId" clId="{A9DFF9F6-E3FD-40AA-BE22-899A08659230}" dt="2026-04-27T12:16:18.931" v="28" actId="20577"/>
        <pc:sldMkLst>
          <pc:docMk/>
          <pc:sldMk cId="0" sldId="283"/>
        </pc:sldMkLst>
      </pc:sldChg>
      <pc:sldChg chg="modNotesTx">
        <pc:chgData name="Nour Mahfel" userId="9fabe0b25bb7c0e2" providerId="LiveId" clId="{A9DFF9F6-E3FD-40AA-BE22-899A08659230}" dt="2026-04-27T12:16:23.246" v="30" actId="20577"/>
        <pc:sldMkLst>
          <pc:docMk/>
          <pc:sldMk cId="0" sldId="284"/>
        </pc:sldMkLst>
      </pc:sldChg>
      <pc:sldChg chg="modNotesTx">
        <pc:chgData name="Nour Mahfel" userId="9fabe0b25bb7c0e2" providerId="LiveId" clId="{A9DFF9F6-E3FD-40AA-BE22-899A08659230}" dt="2026-04-27T12:16:27.062" v="31" actId="20577"/>
        <pc:sldMkLst>
          <pc:docMk/>
          <pc:sldMk cId="0" sldId="285"/>
        </pc:sldMkLst>
      </pc:sldChg>
      <pc:sldChg chg="modNotesTx">
        <pc:chgData name="Nour Mahfel" userId="9fabe0b25bb7c0e2" providerId="LiveId" clId="{A9DFF9F6-E3FD-40AA-BE22-899A08659230}" dt="2026-04-27T12:18:41.547" v="32" actId="20577"/>
        <pc:sldMkLst>
          <pc:docMk/>
          <pc:sldMk cId="0" sldId="286"/>
        </pc:sldMkLst>
      </pc:sldChg>
      <pc:sldChg chg="modNotesTx">
        <pc:chgData name="Nour Mahfel" userId="9fabe0b25bb7c0e2" providerId="LiveId" clId="{A9DFF9F6-E3FD-40AA-BE22-899A08659230}" dt="2026-04-27T12:18:45.386" v="33" actId="20577"/>
        <pc:sldMkLst>
          <pc:docMk/>
          <pc:sldMk cId="0" sldId="287"/>
        </pc:sldMkLst>
      </pc:sldChg>
      <pc:sldChg chg="modNotesTx">
        <pc:chgData name="Nour Mahfel" userId="9fabe0b25bb7c0e2" providerId="LiveId" clId="{A9DFF9F6-E3FD-40AA-BE22-899A08659230}" dt="2026-04-27T12:18:50.080" v="34" actId="20577"/>
        <pc:sldMkLst>
          <pc:docMk/>
          <pc:sldMk cId="0" sldId="289"/>
        </pc:sldMkLst>
      </pc:sldChg>
      <pc:sldChg chg="modNotesTx">
        <pc:chgData name="Nour Mahfel" userId="9fabe0b25bb7c0e2" providerId="LiveId" clId="{A9DFF9F6-E3FD-40AA-BE22-899A08659230}" dt="2026-04-27T12:18:56.558" v="36" actId="20577"/>
        <pc:sldMkLst>
          <pc:docMk/>
          <pc:sldMk cId="0" sldId="293"/>
        </pc:sldMkLst>
      </pc:sldChg>
      <pc:sldChg chg="modNotesTx">
        <pc:chgData name="Nour Mahfel" userId="9fabe0b25bb7c0e2" providerId="LiveId" clId="{A9DFF9F6-E3FD-40AA-BE22-899A08659230}" dt="2026-04-27T12:19:02.924" v="38" actId="20577"/>
        <pc:sldMkLst>
          <pc:docMk/>
          <pc:sldMk cId="0" sldId="294"/>
        </pc:sldMkLst>
      </pc:sldChg>
      <pc:sldChg chg="modNotesTx">
        <pc:chgData name="Nour Mahfel" userId="9fabe0b25bb7c0e2" providerId="LiveId" clId="{A9DFF9F6-E3FD-40AA-BE22-899A08659230}" dt="2026-04-27T12:19:05.440" v="39" actId="20577"/>
        <pc:sldMkLst>
          <pc:docMk/>
          <pc:sldMk cId="0" sldId="295"/>
        </pc:sldMkLst>
      </pc:sldChg>
      <pc:sldChg chg="modNotesTx">
        <pc:chgData name="Nour Mahfel" userId="9fabe0b25bb7c0e2" providerId="LiveId" clId="{A9DFF9F6-E3FD-40AA-BE22-899A08659230}" dt="2026-04-27T12:15:46.345" v="14" actId="20577"/>
        <pc:sldMkLst>
          <pc:docMk/>
          <pc:sldMk cId="233564253" sldId="469"/>
        </pc:sldMkLst>
      </pc:sldChg>
      <pc:sldChg chg="modNotesTx">
        <pc:chgData name="Nour Mahfel" userId="9fabe0b25bb7c0e2" providerId="LiveId" clId="{A9DFF9F6-E3FD-40AA-BE22-899A08659230}" dt="2026-04-27T12:15:52.282" v="17" actId="20577"/>
        <pc:sldMkLst>
          <pc:docMk/>
          <pc:sldMk cId="1555854460" sldId="470"/>
        </pc:sldMkLst>
      </pc:sldChg>
      <pc:sldChg chg="modNotesTx">
        <pc:chgData name="Nour Mahfel" userId="9fabe0b25bb7c0e2" providerId="LiveId" clId="{A9DFF9F6-E3FD-40AA-BE22-899A08659230}" dt="2026-04-27T12:15:54.927" v="18" actId="20577"/>
        <pc:sldMkLst>
          <pc:docMk/>
          <pc:sldMk cId="190053682" sldId="471"/>
        </pc:sldMkLst>
      </pc:sldChg>
      <pc:sldChg chg="modNotesTx">
        <pc:chgData name="Nour Mahfel" userId="9fabe0b25bb7c0e2" providerId="LiveId" clId="{A9DFF9F6-E3FD-40AA-BE22-899A08659230}" dt="2026-04-27T12:16:09.974" v="24" actId="20577"/>
        <pc:sldMkLst>
          <pc:docMk/>
          <pc:sldMk cId="3299200948" sldId="474"/>
        </pc:sldMkLst>
      </pc:sldChg>
      <pc:sldChg chg="modNotesTx">
        <pc:chgData name="Nour Mahfel" userId="9fabe0b25bb7c0e2" providerId="LiveId" clId="{A9DFF9F6-E3FD-40AA-BE22-899A08659230}" dt="2026-04-27T12:16:11.973" v="25" actId="20577"/>
        <pc:sldMkLst>
          <pc:docMk/>
          <pc:sldMk cId="3609571845" sldId="475"/>
        </pc:sldMkLst>
      </pc:sldChg>
      <pc:sldChg chg="modNotesTx">
        <pc:chgData name="Nour Mahfel" userId="9fabe0b25bb7c0e2" providerId="LiveId" clId="{A9DFF9F6-E3FD-40AA-BE22-899A08659230}" dt="2026-04-27T12:16:07.073" v="23" actId="20577"/>
        <pc:sldMkLst>
          <pc:docMk/>
          <pc:sldMk cId="1786201559" sldId="476"/>
        </pc:sldMkLst>
      </pc:sldChg>
      <pc:sldChg chg="modNotesTx">
        <pc:chgData name="Nour Mahfel" userId="9fabe0b25bb7c0e2" providerId="LiveId" clId="{A9DFF9F6-E3FD-40AA-BE22-899A08659230}" dt="2026-04-27T12:18:54.396" v="35" actId="20577"/>
        <pc:sldMkLst>
          <pc:docMk/>
          <pc:sldMk cId="2076827868" sldId="479"/>
        </pc:sldMkLst>
      </pc:sldChg>
      <pc:sldChg chg="modNotesTx">
        <pc:chgData name="Nour Mahfel" userId="9fabe0b25bb7c0e2" providerId="LiveId" clId="{A9DFF9F6-E3FD-40AA-BE22-899A08659230}" dt="2026-04-27T12:15:09.979" v="1" actId="20577"/>
        <pc:sldMkLst>
          <pc:docMk/>
          <pc:sldMk cId="0" sldId="482"/>
        </pc:sldMkLst>
      </pc:sldChg>
      <pc:sldChg chg="modNotesTx">
        <pc:chgData name="Nour Mahfel" userId="9fabe0b25bb7c0e2" providerId="LiveId" clId="{A9DFF9F6-E3FD-40AA-BE22-899A08659230}" dt="2026-04-27T12:15:26.594" v="7" actId="20577"/>
        <pc:sldMkLst>
          <pc:docMk/>
          <pc:sldMk cId="3566918810" sldId="483"/>
        </pc:sldMkLst>
      </pc:sldChg>
      <pc:sldChg chg="modNotesTx">
        <pc:chgData name="Nour Mahfel" userId="9fabe0b25bb7c0e2" providerId="LiveId" clId="{A9DFF9F6-E3FD-40AA-BE22-899A08659230}" dt="2026-04-27T12:15:56.889" v="19" actId="20577"/>
        <pc:sldMkLst>
          <pc:docMk/>
          <pc:sldMk cId="0" sldId="488"/>
        </pc:sldMkLst>
      </pc:sldChg>
      <pc:sldChg chg="modNotesTx">
        <pc:chgData name="Nour Mahfel" userId="9fabe0b25bb7c0e2" providerId="LiveId" clId="{A9DFF9F6-E3FD-40AA-BE22-899A08659230}" dt="2026-04-27T12:18:59.503" v="37" actId="20577"/>
        <pc:sldMkLst>
          <pc:docMk/>
          <pc:sldMk cId="0" sldId="489"/>
        </pc:sldMkLst>
      </pc:sldChg>
      <pc:sldChg chg="modNotesTx">
        <pc:chgData name="Nour Mahfel" userId="9fabe0b25bb7c0e2" providerId="LiveId" clId="{A9DFF9F6-E3FD-40AA-BE22-899A08659230}" dt="2026-04-27T12:16:21.099" v="29" actId="20577"/>
        <pc:sldMkLst>
          <pc:docMk/>
          <pc:sldMk cId="0" sldId="490"/>
        </pc:sldMkLst>
      </pc:sldChg>
      <pc:sldChg chg="modNotesTx">
        <pc:chgData name="Nour Mahfel" userId="9fabe0b25bb7c0e2" providerId="LiveId" clId="{A9DFF9F6-E3FD-40AA-BE22-899A08659230}" dt="2026-04-27T12:15:33.120" v="9" actId="20577"/>
        <pc:sldMkLst>
          <pc:docMk/>
          <pc:sldMk cId="0" sldId="492"/>
        </pc:sldMkLst>
      </pc:sldChg>
      <pc:sldChg chg="modNotesTx">
        <pc:chgData name="Nour Mahfel" userId="9fabe0b25bb7c0e2" providerId="LiveId" clId="{A9DFF9F6-E3FD-40AA-BE22-899A08659230}" dt="2026-04-27T12:15:15.532" v="3" actId="20577"/>
        <pc:sldMkLst>
          <pc:docMk/>
          <pc:sldMk cId="831042576" sldId="493"/>
        </pc:sldMkLst>
      </pc:sldChg>
      <pc:sldChg chg="modNotesTx">
        <pc:chgData name="Nour Mahfel" userId="9fabe0b25bb7c0e2" providerId="LiveId" clId="{A9DFF9F6-E3FD-40AA-BE22-899A08659230}" dt="2026-04-27T12:15:18.031" v="4" actId="20577"/>
        <pc:sldMkLst>
          <pc:docMk/>
          <pc:sldMk cId="704293564" sldId="494"/>
        </pc:sldMkLst>
      </pc:sldChg>
      <pc:sldChg chg="modNotesTx">
        <pc:chgData name="Nour Mahfel" userId="9fabe0b25bb7c0e2" providerId="LiveId" clId="{A9DFF9F6-E3FD-40AA-BE22-899A08659230}" dt="2026-04-27T12:15:20.790" v="5" actId="20577"/>
        <pc:sldMkLst>
          <pc:docMk/>
          <pc:sldMk cId="483120670" sldId="495"/>
        </pc:sldMkLst>
      </pc:sldChg>
      <pc:sldChg chg="modNotesTx">
        <pc:chgData name="Nour Mahfel" userId="9fabe0b25bb7c0e2" providerId="LiveId" clId="{A9DFF9F6-E3FD-40AA-BE22-899A08659230}" dt="2026-04-27T12:16:16.514" v="27" actId="20577"/>
        <pc:sldMkLst>
          <pc:docMk/>
          <pc:sldMk cId="4213218401" sldId="497"/>
        </pc:sldMkLst>
      </pc:sldChg>
      <pc:sldChg chg="modNotesTx">
        <pc:chgData name="Nour Mahfel" userId="9fabe0b25bb7c0e2" providerId="LiveId" clId="{A9DFF9F6-E3FD-40AA-BE22-899A08659230}" dt="2026-04-27T12:15:42.426" v="12" actId="20577"/>
        <pc:sldMkLst>
          <pc:docMk/>
          <pc:sldMk cId="2341323333" sldId="499"/>
        </pc:sldMkLst>
      </pc:sldChg>
    </pc:docChg>
  </pc:docChgLst>
</pc:chgInfo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Precision</c:v>
                </c:pt>
              </c:strCache>
            </c:strRef>
          </c:tx>
          <c:spPr>
            <a:solidFill>
              <a:srgbClr val="1D6B92"/>
            </a:solidFill>
            <a:ln w="0">
              <a:noFill/>
            </a:ln>
          </c:spPr>
          <c:invertIfNegative val="0"/>
          <c:dLbls>
            <c:numFmt formatCode="0.0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E6B75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Sniffles2</c:v>
                </c:pt>
                <c:pt idx="1">
                  <c:v>CuteSV</c:v>
                </c:pt>
                <c:pt idx="2">
                  <c:v>SVIM</c:v>
                </c:pt>
                <c:pt idx="3">
                  <c:v>JASMINE merge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0.95199999999999996</c:v>
                </c:pt>
                <c:pt idx="1">
                  <c:v>0.94699999999999995</c:v>
                </c:pt>
                <c:pt idx="2">
                  <c:v>0.93400000000000005</c:v>
                </c:pt>
                <c:pt idx="3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4-45C3-B250-6116EDF84E0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Recall</c:v>
                </c:pt>
              </c:strCache>
            </c:strRef>
          </c:tx>
          <c:spPr>
            <a:solidFill>
              <a:srgbClr val="2A9D8F"/>
            </a:solidFill>
            <a:ln w="0">
              <a:noFill/>
            </a:ln>
          </c:spPr>
          <c:invertIfNegative val="0"/>
          <c:dLbls>
            <c:numFmt formatCode="0.0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E6B75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Sniffles2</c:v>
                </c:pt>
                <c:pt idx="1">
                  <c:v>CuteSV</c:v>
                </c:pt>
                <c:pt idx="2">
                  <c:v>SVIM</c:v>
                </c:pt>
                <c:pt idx="3">
                  <c:v>JASMINE merge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0.98099999999999998</c:v>
                </c:pt>
                <c:pt idx="1">
                  <c:v>0.98599999999999999</c:v>
                </c:pt>
                <c:pt idx="2">
                  <c:v>0.96799999999999997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4-45C3-B250-6116EDF84E0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F1 score</c:v>
                </c:pt>
              </c:strCache>
            </c:strRef>
          </c:tx>
          <c:spPr>
            <a:solidFill>
              <a:srgbClr val="0B3B52"/>
            </a:solidFill>
            <a:ln w="0">
              <a:noFill/>
            </a:ln>
          </c:spPr>
          <c:invertIfNegative val="0"/>
          <c:dLbls>
            <c:numFmt formatCode="0.0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E6B75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Sniffles2</c:v>
                </c:pt>
                <c:pt idx="1">
                  <c:v>CuteSV</c:v>
                </c:pt>
                <c:pt idx="2">
                  <c:v>SVIM</c:v>
                </c:pt>
                <c:pt idx="3">
                  <c:v>JASMINE merge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0.96599999999999997</c:v>
                </c:pt>
                <c:pt idx="1">
                  <c:v>0.96599999999999997</c:v>
                </c:pt>
                <c:pt idx="2">
                  <c:v>0.95</c:v>
                </c:pt>
                <c:pt idx="3">
                  <c:v>0.96799999999999997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4-45C3-B250-6116EDF84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327"/>
        <c:axId val="8140855"/>
      </c:barChart>
      <c:catAx>
        <c:axId val="144932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1F2A33"/>
                </a:solidFill>
                <a:latin typeface="Arial"/>
              </a:defRPr>
            </a:pPr>
            <a:endParaRPr lang="en-US"/>
          </a:p>
        </c:txPr>
        <c:crossAx val="8140855"/>
        <c:crosses val="autoZero"/>
        <c:auto val="1"/>
        <c:lblAlgn val="ctr"/>
        <c:lblOffset val="100"/>
        <c:noMultiLvlLbl val="0"/>
      </c:catAx>
      <c:valAx>
        <c:axId val="8140855"/>
        <c:scaling>
          <c:orientation val="minMax"/>
          <c:max val="1"/>
          <c:min val="0.85"/>
        </c:scaling>
        <c:delete val="0"/>
        <c:axPos val="l"/>
        <c:majorGridlines>
          <c:spPr>
            <a:ln w="6480">
              <a:solidFill>
                <a:srgbClr val="CFD8DF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5E6B75"/>
                </a:solidFill>
                <a:latin typeface="Arial"/>
              </a:defRPr>
            </a:pPr>
            <a:endParaRPr lang="en-US"/>
          </a:p>
        </c:txPr>
        <c:crossAx val="1449327"/>
        <c:crosses val="autoZero"/>
        <c:crossBetween val="between"/>
        <c:majorUnit val="0.02"/>
      </c:valAx>
      <c:spPr>
        <a:solidFill>
          <a:srgbClr val="FFFFFF"/>
        </a:solidFill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1F2A33"/>
              </a:solidFill>
              <a:latin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Precision</c:v>
                </c:pt>
              </c:strCache>
            </c:strRef>
          </c:tx>
          <c:spPr>
            <a:solidFill>
              <a:srgbClr val="1D6B9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</c:v>
                </c:pt>
                <c:pt idx="1">
                  <c:v>HG003</c:v>
                </c:pt>
                <c:pt idx="2">
                  <c:v>HG004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0.99750000000000005</c:v>
                </c:pt>
                <c:pt idx="1">
                  <c:v>0.99690000000000001</c:v>
                </c:pt>
                <c:pt idx="2">
                  <c:v>0.99629999999999996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7-488F-A718-FD81B53317E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Recall</c:v>
                </c:pt>
              </c:strCache>
            </c:strRef>
          </c:tx>
          <c:spPr>
            <a:solidFill>
              <a:srgbClr val="2A9D8F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</c:v>
                </c:pt>
                <c:pt idx="1">
                  <c:v>HG003</c:v>
                </c:pt>
                <c:pt idx="2">
                  <c:v>HG004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0.99860000000000004</c:v>
                </c:pt>
                <c:pt idx="1">
                  <c:v>0.99770000000000003</c:v>
                </c:pt>
                <c:pt idx="2">
                  <c:v>0.99819999999999998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7-488F-A718-FD81B53317E9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rgbClr val="0B3B5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</c:v>
                </c:pt>
                <c:pt idx="1">
                  <c:v>HG003</c:v>
                </c:pt>
                <c:pt idx="2">
                  <c:v>HG004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0.998</c:v>
                </c:pt>
                <c:pt idx="1">
                  <c:v>0.99729999999999996</c:v>
                </c:pt>
                <c:pt idx="2">
                  <c:v>0.99719999999999998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7-488F-A718-FD81B5331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2054"/>
        <c:axId val="12036206"/>
      </c:barChart>
      <c:catAx>
        <c:axId val="2595205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1F2A33"/>
                </a:solidFill>
                <a:latin typeface="Arial"/>
              </a:defRPr>
            </a:pPr>
            <a:endParaRPr lang="en-US"/>
          </a:p>
        </c:txPr>
        <c:crossAx val="12036206"/>
        <c:crosses val="autoZero"/>
        <c:auto val="1"/>
        <c:lblAlgn val="ctr"/>
        <c:lblOffset val="100"/>
        <c:noMultiLvlLbl val="0"/>
      </c:catAx>
      <c:valAx>
        <c:axId val="12036206"/>
        <c:scaling>
          <c:orientation val="minMax"/>
          <c:max val="1"/>
          <c:min val="0.99"/>
        </c:scaling>
        <c:delete val="0"/>
        <c:axPos val="l"/>
        <c:majorGridlines>
          <c:spPr>
            <a:ln w="6480">
              <a:solidFill>
                <a:srgbClr val="CFD8DF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5E6B75"/>
                </a:solidFill>
                <a:latin typeface="Arial"/>
              </a:defRPr>
            </a:pPr>
            <a:endParaRPr lang="en-US"/>
          </a:p>
        </c:txPr>
        <c:crossAx val="25952054"/>
        <c:crosses val="autoZero"/>
        <c:crossBetween val="between"/>
        <c:majorUnit val="2E-3"/>
      </c:valAx>
      <c:spPr>
        <a:solidFill>
          <a:srgbClr val="FFFFFF"/>
        </a:solidFill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1F2A33"/>
              </a:solidFill>
              <a:latin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Precision</c:v>
                </c:pt>
              </c:strCache>
            </c:strRef>
          </c:tx>
          <c:spPr>
            <a:solidFill>
              <a:srgbClr val="1D6B9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</c:v>
                </c:pt>
                <c:pt idx="1">
                  <c:v>HG003</c:v>
                </c:pt>
                <c:pt idx="2">
                  <c:v>HG004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0.83069999999999999</c:v>
                </c:pt>
                <c:pt idx="1">
                  <c:v>0.91839999999999999</c:v>
                </c:pt>
                <c:pt idx="2">
                  <c:v>0.91500000000000004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7-4548-A494-958553B5E8B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Recall</c:v>
                </c:pt>
              </c:strCache>
            </c:strRef>
          </c:tx>
          <c:spPr>
            <a:solidFill>
              <a:srgbClr val="2A9D8F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</c:v>
                </c:pt>
                <c:pt idx="1">
                  <c:v>HG003</c:v>
                </c:pt>
                <c:pt idx="2">
                  <c:v>HG004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0.8659</c:v>
                </c:pt>
                <c:pt idx="1">
                  <c:v>0.93049999999999999</c:v>
                </c:pt>
                <c:pt idx="2">
                  <c:v>0.91759999999999997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7-4548-A494-958553B5E8B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rgbClr val="0B3B5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</c:v>
                </c:pt>
                <c:pt idx="1">
                  <c:v>HG003</c:v>
                </c:pt>
                <c:pt idx="2">
                  <c:v>HG004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0.84789999999999999</c:v>
                </c:pt>
                <c:pt idx="1">
                  <c:v>0.9244</c:v>
                </c:pt>
                <c:pt idx="2">
                  <c:v>0.9163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7-4548-A494-958553B5E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26987"/>
        <c:axId val="36312202"/>
      </c:barChart>
      <c:catAx>
        <c:axId val="7042698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1F2A33"/>
                </a:solidFill>
                <a:latin typeface="Arial"/>
              </a:defRPr>
            </a:pPr>
            <a:endParaRPr lang="en-US"/>
          </a:p>
        </c:txPr>
        <c:crossAx val="36312202"/>
        <c:crosses val="autoZero"/>
        <c:auto val="1"/>
        <c:lblAlgn val="ctr"/>
        <c:lblOffset val="100"/>
        <c:noMultiLvlLbl val="0"/>
      </c:catAx>
      <c:valAx>
        <c:axId val="36312202"/>
        <c:scaling>
          <c:orientation val="minMax"/>
          <c:max val="1"/>
          <c:min val="0.8"/>
        </c:scaling>
        <c:delete val="0"/>
        <c:axPos val="l"/>
        <c:majorGridlines>
          <c:spPr>
            <a:ln w="6480">
              <a:solidFill>
                <a:srgbClr val="CFD8DF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5E6B75"/>
                </a:solidFill>
                <a:latin typeface="Arial"/>
              </a:defRPr>
            </a:pPr>
            <a:endParaRPr lang="en-US"/>
          </a:p>
        </c:txPr>
        <c:crossAx val="70426987"/>
        <c:crosses val="autoZero"/>
        <c:crossBetween val="between"/>
        <c:majorUnit val="0.05"/>
      </c:valAx>
      <c:spPr>
        <a:solidFill>
          <a:srgbClr val="FFFFFF"/>
        </a:solidFill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1F2A33"/>
              </a:solidFill>
              <a:latin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SNV</c:v>
                </c:pt>
              </c:strCache>
            </c:strRef>
          </c:tx>
          <c:spPr>
            <a:solidFill>
              <a:srgbClr val="2A9D8F"/>
            </a:solidFill>
            <a:ln w="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5E6B75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 × HG003</c:v>
                </c:pt>
                <c:pt idx="1">
                  <c:v>HG002 × HG004</c:v>
                </c:pt>
                <c:pt idx="2">
                  <c:v>HG002 × both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0.995</c:v>
                </c:pt>
                <c:pt idx="1">
                  <c:v>0.996</c:v>
                </c:pt>
                <c:pt idx="2">
                  <c:v>0.99099999999999999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4-42D5-AD40-D28D4B249D2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E76F51"/>
            </a:solidFill>
            <a:ln w="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5E6B75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HG002 × HG003</c:v>
                </c:pt>
                <c:pt idx="1">
                  <c:v>HG002 × HG004</c:v>
                </c:pt>
                <c:pt idx="2">
                  <c:v>HG002 × both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0.82099999999999995</c:v>
                </c:pt>
                <c:pt idx="1">
                  <c:v>0.83399999999999996</c:v>
                </c:pt>
                <c:pt idx="2">
                  <c:v>0.753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4-42D5-AD40-D28D4B249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89998"/>
        <c:axId val="68462471"/>
      </c:barChart>
      <c:catAx>
        <c:axId val="3138999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1F2A33"/>
                </a:solidFill>
                <a:latin typeface="Arial"/>
              </a:defRPr>
            </a:pPr>
            <a:endParaRPr lang="en-US"/>
          </a:p>
        </c:txPr>
        <c:crossAx val="68462471"/>
        <c:crosses val="autoZero"/>
        <c:auto val="1"/>
        <c:lblAlgn val="ctr"/>
        <c:lblOffset val="100"/>
        <c:noMultiLvlLbl val="0"/>
      </c:catAx>
      <c:valAx>
        <c:axId val="68462471"/>
        <c:scaling>
          <c:orientation val="minMax"/>
          <c:max val="1"/>
          <c:min val="0.6"/>
        </c:scaling>
        <c:delete val="0"/>
        <c:axPos val="l"/>
        <c:majorGridlines>
          <c:spPr>
            <a:ln w="6480">
              <a:solidFill>
                <a:srgbClr val="CFD8DF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12600">
            <a:solidFill>
              <a:srgbClr val="888888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5E6B75"/>
                </a:solidFill>
                <a:latin typeface="Arial"/>
              </a:defRPr>
            </a:pPr>
            <a:endParaRPr lang="en-US"/>
          </a:p>
        </c:txPr>
        <c:crossAx val="31389998"/>
        <c:crosses val="autoZero"/>
        <c:crossBetween val="between"/>
        <c:majorUnit val="0.1"/>
      </c:valAx>
      <c:spPr>
        <a:solidFill>
          <a:srgbClr val="FFFFFF"/>
        </a:solidFill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1F2A33"/>
              </a:solidFill>
              <a:latin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FDB8-5ADF-46F6-AD25-3F2172FC8A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58D4-FAC0-405A-8577-7EACE34E1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1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FE5F-778C-4BEA-886D-743CE459D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3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BD9F8-8C7C-4ACC-9591-912C1644CB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5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FE5AE6F-EBC1-42BC-B74D-9A9BD6965018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3A6464-C885-4A3F-89E9-B31009483C15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3EE85-1D06-2D80-0ACB-A28ED7DA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45C79-E914-B8A7-F263-82DA24F19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65182-91A1-7580-BEB7-DD9254E08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22238-E1A7-06A7-8631-FA22851F2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FE5F-778C-4BEA-886D-743CE459D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FCB0DE-BC9F-4480-A086-82292A69C1B1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31358-D853-C05E-2098-6F5B536F6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2AF67-580A-E2A5-B7B1-C1CAF84CE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D9E9B-ACC0-F61F-4EFB-362F074E7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5743A-48E6-44B7-7B48-69B5EC797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72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22430B-16E4-44FA-8F92-006749266544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FE5F-778C-4BEA-886D-743CE459D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29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4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8D008E-D65E-43CD-93EA-E30A922719D9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7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253051-FB40-4DB4-840E-2C36C24845E0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A2B9A-F7A4-4631-B403-BD640973E56F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A660-BD39-6D41-551A-3C2E6ACBA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823C09-2E14-16B2-FE35-2577DC900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46782-3D2D-BAB9-4443-F9255EA5B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C8EE6-86D3-AA38-B2C4-0A16AC8F4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85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56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A87FD-E381-B4B3-EC85-D2FA3D4FC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82C85-5B4A-94B2-22CF-8CA8FD470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56F52-67AB-AF6A-095D-5F58BF23A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F30B4-FEE1-B9AA-3FF3-CCBD5DCB1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FE5F-778C-4BEA-886D-743CE459D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1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658D4-FAC0-405A-8577-7EACE34E13D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03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9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39DEF7-FD3C-4AB6-86D6-4D96A039E659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5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0046E6-A418-4644-8A5C-E4976B698725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8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4CC4CF-028E-4BE3-A5B5-DAFA7F11C016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1479-7E73-57D6-7CAB-9DFD1204D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618E4-3208-4206-763D-D6E4F5BB3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EDF9A-1489-9A8A-DC15-9A1738B99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CF325-BF29-331C-FB1D-344329B25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52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FE5F-778C-4BEA-886D-743CE459D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608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FE5F-778C-4BEA-886D-743CE459D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2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825018-A1CF-4346-8280-DB340622138D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FE5F-778C-4BEA-886D-743CE459D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07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1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C2F4F7-54D4-48D6-A727-FA7405139BF3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9161D-72D6-4926-72F6-ABDC4F55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F33EB-D987-DAAE-EAA3-B97A1395F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BFF38-84DE-BE32-8A2F-88DF2FE1E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7EC81-3986-D404-5C11-23C9A3784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387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7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2BCD4E-2FF1-438D-8911-80A7C70F9039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658D4-FAC0-405A-8577-7EACE34E13D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48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0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EB4FBD-BD82-4E56-8421-5405DBB48EDE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3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7C972D-F189-4C87-9515-B9F95F1BE6FD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6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9763353-9104-4DE0-B972-55A8FF835484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658D4-FAC0-405A-8577-7EACE34E13D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53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9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938CFEC-56D4-4B59-A19F-244F1C9305D3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F650D-CAD1-F0CC-6E94-9AD0CEF4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>
            <a:extLst>
              <a:ext uri="{FF2B5EF4-FFF2-40B4-BE49-F238E27FC236}">
                <a16:creationId xmlns:a16="http://schemas.microsoft.com/office/drawing/2014/main" id="{A8A11B7B-DE74-D1CF-EC2A-404D774DA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04" name="PlaceHolder 2">
            <a:extLst>
              <a:ext uri="{FF2B5EF4-FFF2-40B4-BE49-F238E27FC236}">
                <a16:creationId xmlns:a16="http://schemas.microsoft.com/office/drawing/2014/main" id="{BE0FEA07-9D12-9FAD-6F1E-368704B9D9D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PlaceHolder 3">
            <a:extLst>
              <a:ext uri="{FF2B5EF4-FFF2-40B4-BE49-F238E27FC236}">
                <a16:creationId xmlns:a16="http://schemas.microsoft.com/office/drawing/2014/main" id="{DC3EF53F-DCFA-88FA-7E87-C080C2D088A0}"/>
              </a:ext>
            </a:extLst>
          </p:cNvPr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825018-A1CF-4346-8280-DB340622138D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89264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5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E46495-FA59-4271-B8A7-AB7BEFCDA0C7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A3D6B-6C0C-52CB-66C1-5C213D8A0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CA287-D845-0A5A-8048-47CF2956A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5611E-8246-2094-D153-A1FC49E1B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AEFC-D90A-FF25-64FD-AC7333C89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414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5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7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AAFC72-3198-47D4-B283-20AEB829468C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CB958-7388-2E5F-AC83-D9D1BB3F0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PlaceHolder 1">
            <a:extLst>
              <a:ext uri="{FF2B5EF4-FFF2-40B4-BE49-F238E27FC236}">
                <a16:creationId xmlns:a16="http://schemas.microsoft.com/office/drawing/2014/main" id="{310DAF65-1DD9-A51D-545A-3BCE68180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500" name="PlaceHolder 2">
            <a:extLst>
              <a:ext uri="{FF2B5EF4-FFF2-40B4-BE49-F238E27FC236}">
                <a16:creationId xmlns:a16="http://schemas.microsoft.com/office/drawing/2014/main" id="{D72613DA-2A63-D7D6-2C87-07A602D792B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1" name="PlaceHolder 3">
            <a:extLst>
              <a:ext uri="{FF2B5EF4-FFF2-40B4-BE49-F238E27FC236}">
                <a16:creationId xmlns:a16="http://schemas.microsoft.com/office/drawing/2014/main" id="{B1833829-7F73-47B3-7142-83011282414B}"/>
              </a:ext>
            </a:extLst>
          </p:cNvPr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7CA995-A692-401F-9FD2-FA4D27CFF72B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1852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5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0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74225C-7293-48C2-8F95-7927702B4C3B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5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3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A91D18-532D-42AF-9A40-1F5F2D11616E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6F8B7-3EDC-7911-8CDA-6A4DAA3C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>
            <a:extLst>
              <a:ext uri="{FF2B5EF4-FFF2-40B4-BE49-F238E27FC236}">
                <a16:creationId xmlns:a16="http://schemas.microsoft.com/office/drawing/2014/main" id="{5B22C499-89B2-7D0F-484C-FCB83838A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04" name="PlaceHolder 2">
            <a:extLst>
              <a:ext uri="{FF2B5EF4-FFF2-40B4-BE49-F238E27FC236}">
                <a16:creationId xmlns:a16="http://schemas.microsoft.com/office/drawing/2014/main" id="{FE3C7EB1-B305-46D6-BD92-598CD175877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endParaRPr lang="en-GB" dirty="0"/>
          </a:p>
        </p:txBody>
      </p:sp>
      <p:sp>
        <p:nvSpPr>
          <p:cNvPr id="1405" name="PlaceHolder 3">
            <a:extLst>
              <a:ext uri="{FF2B5EF4-FFF2-40B4-BE49-F238E27FC236}">
                <a16:creationId xmlns:a16="http://schemas.microsoft.com/office/drawing/2014/main" id="{B6E99751-72A5-FE01-8E94-58C4B3CFC9E4}"/>
              </a:ext>
            </a:extLst>
          </p:cNvPr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825018-A1CF-4346-8280-DB340622138D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5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742F7-1B93-7AAC-FF63-54A5DF4A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>
            <a:extLst>
              <a:ext uri="{FF2B5EF4-FFF2-40B4-BE49-F238E27FC236}">
                <a16:creationId xmlns:a16="http://schemas.microsoft.com/office/drawing/2014/main" id="{53CFC756-6476-434D-799A-94A2822DD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04" name="PlaceHolder 2">
            <a:extLst>
              <a:ext uri="{FF2B5EF4-FFF2-40B4-BE49-F238E27FC236}">
                <a16:creationId xmlns:a16="http://schemas.microsoft.com/office/drawing/2014/main" id="{33597E03-AE1F-5CAB-54C3-A83D99B6403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PlaceHolder 3">
            <a:extLst>
              <a:ext uri="{FF2B5EF4-FFF2-40B4-BE49-F238E27FC236}">
                <a16:creationId xmlns:a16="http://schemas.microsoft.com/office/drawing/2014/main" id="{A8C57909-A031-0675-26B9-845F324E058D}"/>
              </a:ext>
            </a:extLst>
          </p:cNvPr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825018-A1CF-4346-8280-DB340622138D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698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455131B-8C62-4072-ABBB-ECCD2B0BC9C9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BD9F8-8C7C-4ACC-9591-912C1644CB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1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4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AF4B02-147D-483E-AA74-8B341C604FA6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D8F3-8809-FED5-0DDF-0429F871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A51C7-BFE3-51A1-6F53-03448F5CE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D902-6574-43C8-B4C1-4BC4A52B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50A7-5C64-E9E4-7FD1-275D6932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D2C62-A5E6-5DC8-0C2E-CFCD5253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8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240A-AE1F-5F30-9830-56809AFC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BA197-B127-90A4-EDF8-088D975ED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2E74E-0F4A-7BD8-8FFD-D05EE178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D8A25-8630-6055-E312-D78189BF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41A3-A6A2-5058-B9DE-CD052C66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0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5BD3A-9D82-4490-EEAE-E465F5942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95521-68A7-631A-7B8C-14004749F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26D36-FBF5-8583-1A9F-4183987C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796EE-851D-3FD4-C336-A7040409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2381-F216-6360-0526-85657D3F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4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1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2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c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4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1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2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2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w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4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1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2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5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3308388"/>
            <a:ext cx="9144001" cy="3549612"/>
            <a:chOff x="-1" y="3308388"/>
            <a:chExt cx="9144001" cy="354961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-1" y="4991996"/>
              <a:ext cx="9144001" cy="1866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16"/>
            <p:cNvSpPr/>
            <p:nvPr userDrawn="1"/>
          </p:nvSpPr>
          <p:spPr>
            <a:xfrm>
              <a:off x="-1" y="3308388"/>
              <a:ext cx="7722421" cy="1683608"/>
            </a:xfrm>
            <a:custGeom>
              <a:avLst/>
              <a:gdLst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6822300 w 6822300"/>
                <a:gd name="connsiteY2" fmla="*/ 1350180 h 1350180"/>
                <a:gd name="connsiteX3" fmla="*/ 0 w 6822300"/>
                <a:gd name="connsiteY3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682240 w 6822300"/>
                <a:gd name="connsiteY2" fmla="*/ 9891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245"/>
                <a:gd name="connsiteX1" fmla="*/ 0 w 6822300"/>
                <a:gd name="connsiteY1" fmla="*/ 0 h 1350245"/>
                <a:gd name="connsiteX2" fmla="*/ 2446020 w 6822300"/>
                <a:gd name="connsiteY2" fmla="*/ 1027226 h 1350245"/>
                <a:gd name="connsiteX3" fmla="*/ 6822300 w 6822300"/>
                <a:gd name="connsiteY3" fmla="*/ 1350180 h 1350245"/>
                <a:gd name="connsiteX4" fmla="*/ 0 w 6822300"/>
                <a:gd name="connsiteY4" fmla="*/ 1350180 h 1350245"/>
                <a:gd name="connsiteX0" fmla="*/ 0 w 6822300"/>
                <a:gd name="connsiteY0" fmla="*/ 1350180 h 1350203"/>
                <a:gd name="connsiteX1" fmla="*/ 0 w 6822300"/>
                <a:gd name="connsiteY1" fmla="*/ 0 h 1350203"/>
                <a:gd name="connsiteX2" fmla="*/ 2255189 w 6822300"/>
                <a:gd name="connsiteY2" fmla="*/ 860249 h 1350203"/>
                <a:gd name="connsiteX3" fmla="*/ 6822300 w 6822300"/>
                <a:gd name="connsiteY3" fmla="*/ 1350180 h 1350203"/>
                <a:gd name="connsiteX4" fmla="*/ 0 w 6822300"/>
                <a:gd name="connsiteY4" fmla="*/ 1350180 h 135020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197"/>
                <a:gd name="connsiteX1" fmla="*/ 0 w 6822300"/>
                <a:gd name="connsiteY1" fmla="*/ 0 h 1350197"/>
                <a:gd name="connsiteX2" fmla="*/ 2255189 w 6822300"/>
                <a:gd name="connsiteY2" fmla="*/ 860249 h 1350197"/>
                <a:gd name="connsiteX3" fmla="*/ 6822300 w 6822300"/>
                <a:gd name="connsiteY3" fmla="*/ 1350180 h 1350197"/>
                <a:gd name="connsiteX4" fmla="*/ 0 w 6822300"/>
                <a:gd name="connsiteY4" fmla="*/ 1350180 h 1350197"/>
                <a:gd name="connsiteX0" fmla="*/ 0 w 7073166"/>
                <a:gd name="connsiteY0" fmla="*/ 1350180 h 1363784"/>
                <a:gd name="connsiteX1" fmla="*/ 0 w 7073166"/>
                <a:gd name="connsiteY1" fmla="*/ 0 h 1363784"/>
                <a:gd name="connsiteX2" fmla="*/ 2255189 w 7073166"/>
                <a:gd name="connsiteY2" fmla="*/ 860249 h 1363784"/>
                <a:gd name="connsiteX3" fmla="*/ 5281613 w 7073166"/>
                <a:gd name="connsiteY3" fmla="*/ 1320642 h 1363784"/>
                <a:gd name="connsiteX4" fmla="*/ 6822300 w 7073166"/>
                <a:gd name="connsiteY4" fmla="*/ 1350180 h 1363784"/>
                <a:gd name="connsiteX5" fmla="*/ 0 w 7073166"/>
                <a:gd name="connsiteY5" fmla="*/ 1350180 h 1363784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3750"/>
                <a:gd name="connsiteY0" fmla="*/ 1350180 h 1350180"/>
                <a:gd name="connsiteX1" fmla="*/ 0 w 7023750"/>
                <a:gd name="connsiteY1" fmla="*/ 0 h 1350180"/>
                <a:gd name="connsiteX2" fmla="*/ 2255189 w 7023750"/>
                <a:gd name="connsiteY2" fmla="*/ 860249 h 1350180"/>
                <a:gd name="connsiteX3" fmla="*/ 5281613 w 7023750"/>
                <a:gd name="connsiteY3" fmla="*/ 1320642 h 1350180"/>
                <a:gd name="connsiteX4" fmla="*/ 6822300 w 7023750"/>
                <a:gd name="connsiteY4" fmla="*/ 1350180 h 1350180"/>
                <a:gd name="connsiteX5" fmla="*/ 0 w 7023750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091" h="1350180">
                  <a:moveTo>
                    <a:pt x="0" y="1350180"/>
                  </a:moveTo>
                  <a:lnTo>
                    <a:pt x="0" y="0"/>
                  </a:lnTo>
                  <a:cubicBezTo>
                    <a:pt x="415314" y="510316"/>
                    <a:pt x="538814" y="690666"/>
                    <a:pt x="1278970" y="981404"/>
                  </a:cubicBezTo>
                  <a:cubicBezTo>
                    <a:pt x="2122632" y="1312800"/>
                    <a:pt x="4582340" y="1310423"/>
                    <a:pt x="5272088" y="1337310"/>
                  </a:cubicBezTo>
                  <a:cubicBezTo>
                    <a:pt x="5411767" y="1345146"/>
                    <a:pt x="7702569" y="1341288"/>
                    <a:pt x="6822300" y="1350180"/>
                  </a:cubicBezTo>
                  <a:lnTo>
                    <a:pt x="0" y="1350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23" name="Right Triangle 20"/>
            <p:cNvSpPr/>
            <p:nvPr userDrawn="1"/>
          </p:nvSpPr>
          <p:spPr>
            <a:xfrm flipH="1">
              <a:off x="6019800" y="4721960"/>
              <a:ext cx="3124200" cy="270036"/>
            </a:xfrm>
            <a:custGeom>
              <a:avLst/>
              <a:gdLst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2590800 w 2590800"/>
                <a:gd name="connsiteY2" fmla="*/ 495066 h 495066"/>
                <a:gd name="connsiteX3" fmla="*/ 0 w 2590800"/>
                <a:gd name="connsiteY3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495066">
                  <a:moveTo>
                    <a:pt x="0" y="495066"/>
                  </a:moveTo>
                  <a:lnTo>
                    <a:pt x="0" y="0"/>
                  </a:lnTo>
                  <a:cubicBezTo>
                    <a:pt x="24672" y="56461"/>
                    <a:pt x="109042" y="235246"/>
                    <a:pt x="514699" y="378787"/>
                  </a:cubicBezTo>
                  <a:cubicBezTo>
                    <a:pt x="785442" y="452402"/>
                    <a:pt x="1286673" y="489824"/>
                    <a:pt x="2590800" y="495066"/>
                  </a:cubicBezTo>
                  <a:lnTo>
                    <a:pt x="0" y="4950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GB" sz="270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4" name="Picture 23" descr="nhs_ppt_trust_tre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954" y="4157044"/>
            <a:ext cx="1965505" cy="8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4725150"/>
            <a:ext cx="6030613" cy="1550767"/>
          </a:xfrm>
          <a:ln>
            <a:noFill/>
          </a:ln>
        </p:spPr>
        <p:txBody>
          <a:bodyPr lIns="79200" bIns="0" anchor="b"/>
          <a:lstStyle>
            <a:lvl1pPr algn="l">
              <a:lnSpc>
                <a:spcPct val="95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043" y="245269"/>
            <a:ext cx="1981561" cy="855113"/>
          </a:xfrm>
          <a:prstGeom prst="rect">
            <a:avLst/>
          </a:prstGeom>
        </p:spPr>
      </p:pic>
      <p:pic>
        <p:nvPicPr>
          <p:cNvPr id="32" name="Picture 31" descr="nhs_ppt_bwh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2" y="6248405"/>
            <a:ext cx="2606678" cy="564953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6213568"/>
            <a:ext cx="6030709" cy="575495"/>
          </a:xfrm>
        </p:spPr>
        <p:txBody>
          <a:bodyPr wrap="none" lIns="10800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2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1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22" y="5733825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8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22" y="5733825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406" y="6011834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4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600200"/>
            <a:ext cx="5768281" cy="4925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22" y="5733825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406" y="6011834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8" y="1600206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8" y="4437068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05EB8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85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5FBC-7339-9E34-CEE9-099D7EB3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F7766-B155-0B82-DE09-FB0DD251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CB4F6-46C7-8385-1DA6-35FDE7CE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43A25-8E6F-F2A0-D718-7D5166D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DBCA-FAD4-D11B-7BB1-5675389E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92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57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7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57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780" y="6058566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20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957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4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e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5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5A67D-79A3-F5E2-BFF2-70B2CD0C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9990-7AAD-43B7-BDB7-09314077A6BF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233AA-D0FB-5D65-B43C-89EF4D64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359A7-D924-9137-9707-EFBF7891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231B-F985-43CB-A528-4AC40A928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4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4B94-5249-14CC-7A1B-8BBC8563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51E30-DDE6-294C-0A51-F30F5A92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F27-7447-044D-7CE4-CAA8AA8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0159-4B2A-7B95-DCE6-58CF625C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F4FB1-39A9-EB5D-DB5C-7B825BC8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1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3C93-E82A-D8CE-EB8F-433BB6EB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DB340-1141-9221-1C2A-46755730C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2417D-5C8D-90D9-33C8-1F328146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7665A-A7A3-C572-638C-7C355784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FDEBD-EDD2-E272-0658-09E853F3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AC5A2-CE9E-4127-0E6C-6A2B8899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2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A737-67D2-BF61-3526-F861DC20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A814B-C0D0-A016-6E7C-845D3356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102C9-D624-A8E6-DB1B-5BA1928F0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E7A2D-121C-FF0E-E8A0-85321743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C1A68-6F8B-7B2D-934D-26922FA6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16910-3556-50A5-728C-7DB1515C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6BF38-9070-9369-3905-1B34EAF2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3C18A-A58C-99A1-CFEF-CB817E8A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6C31-6247-A014-9A44-78C0D6FF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46BD4-1DE5-AC2C-DFA6-25DED4D4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25CEC-CE78-B580-0966-DD5048F0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51933-A4DE-BB01-CF31-D0179C2F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0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5D606-5171-0DBA-5DDF-EA5A5B39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CCBDE-50FC-098E-A0C9-DF8B31D2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250BF-1D4C-C956-678F-86E01272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3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6ADB-40AC-5087-3C49-E830347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9D036-6417-DDB2-31CA-025ED920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1BADF-3A36-9B00-4391-D5C0D8263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9BA2E-23AD-16E9-ACDD-226CEC38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663D9-4A87-811C-F8FC-08BCA57E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4239-F60B-0CF3-143E-D4595309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0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B19F-32A3-A4A7-3A9B-E656AE7B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7A0F7-0240-D2AC-206A-AD0A27BE9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AF57-9080-89DF-A431-45F8A1495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5C365-1381-F4EF-7E80-A134331D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18E1F-0B3B-5C60-36EF-8BB08082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393CE-B827-0AEA-E5FF-AA1EFC1B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A2011-E13B-32B7-46F5-4D71C0CD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D8D4-DB88-193A-1C78-639CB1E7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F34A2-EDEE-FEB7-E2A7-0F520E437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37A288-4602-4826-BE84-79E8A81ECB5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59D1-40F0-048C-8BF8-A45450F2D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4734-E6C8-2B02-8EFC-9ACE1AE9D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002A72-5478-4B89-B91A-AAEC194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6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043" y="245269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7DC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1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043" y="245269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27/04/2026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8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8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20099" y="1939263"/>
            <a:ext cx="8388179" cy="1218977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Development of a Standardised Nanopore Bioinformatics Pipeline for Rare Disease</a:t>
            </a:r>
            <a:endParaRPr lang="en-GB" sz="1500" i="1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20101" y="3429000"/>
            <a:ext cx="6014918" cy="1314450"/>
          </a:xfrm>
        </p:spPr>
        <p:txBody>
          <a:bodyPr>
            <a:normAutofit/>
          </a:bodyPr>
          <a:lstStyle/>
          <a:p>
            <a:r>
              <a:rPr lang="en-GB" sz="1800" dirty="0"/>
              <a:t>Nour Mahfel</a:t>
            </a:r>
          </a:p>
          <a:p>
            <a:r>
              <a:rPr lang="en-GB" sz="1800" dirty="0"/>
              <a:t>Trainee clinical scientist at Birmingham Women’s Hospital NHS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760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Text 2031"/>
          <p:cNvSpPr/>
          <p:nvPr/>
        </p:nvSpPr>
        <p:spPr>
          <a:xfrm>
            <a:off x="228555" y="53311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Barriers to clinical implementation</a:t>
            </a:r>
            <a:endParaRPr lang="en-US" sz="14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01" name="Shape 2001"/>
          <p:cNvSpPr/>
          <p:nvPr/>
        </p:nvSpPr>
        <p:spPr>
          <a:xfrm>
            <a:off x="191754" y="1712880"/>
            <a:ext cx="4114530" cy="36344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02" name="Shape 2002"/>
          <p:cNvSpPr/>
          <p:nvPr/>
        </p:nvSpPr>
        <p:spPr>
          <a:xfrm>
            <a:off x="191754" y="1712880"/>
            <a:ext cx="411453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03" name="Text 2003"/>
          <p:cNvSpPr/>
          <p:nvPr/>
        </p:nvSpPr>
        <p:spPr>
          <a:xfrm>
            <a:off x="328914" y="1712880"/>
            <a:ext cx="39773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chemeClr val="bg1"/>
                </a:solidFill>
                <a:ea typeface="Calibri"/>
              </a:rPr>
              <a:t>Historical barriers</a:t>
            </a:r>
            <a:endParaRPr lang="en-US" b="1" spc="-1" dirty="0">
              <a:solidFill>
                <a:schemeClr val="bg1"/>
              </a:solidFill>
            </a:endParaRPr>
          </a:p>
        </p:txBody>
      </p:sp>
      <p:sp>
        <p:nvSpPr>
          <p:cNvPr id="2004" name="Shape 2004"/>
          <p:cNvSpPr/>
          <p:nvPr/>
        </p:nvSpPr>
        <p:spPr>
          <a:xfrm>
            <a:off x="328914" y="2224800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05" name="Text 2005"/>
          <p:cNvSpPr/>
          <p:nvPr/>
        </p:nvSpPr>
        <p:spPr>
          <a:xfrm>
            <a:off x="431244" y="2406442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Sequencing error rate</a:t>
            </a:r>
            <a:endParaRPr lang="en-US" spc="-1" dirty="0"/>
          </a:p>
        </p:txBody>
      </p:sp>
      <p:sp>
        <p:nvSpPr>
          <p:cNvPr id="2007" name="Shape 2007"/>
          <p:cNvSpPr/>
          <p:nvPr/>
        </p:nvSpPr>
        <p:spPr>
          <a:xfrm>
            <a:off x="328914" y="2997135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08" name="Text 2008"/>
          <p:cNvSpPr/>
          <p:nvPr/>
        </p:nvSpPr>
        <p:spPr>
          <a:xfrm>
            <a:off x="431244" y="3190691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Cost per genome</a:t>
            </a:r>
            <a:endParaRPr lang="en-US" spc="-1" dirty="0"/>
          </a:p>
        </p:txBody>
      </p:sp>
      <p:sp>
        <p:nvSpPr>
          <p:cNvPr id="2010" name="Shape 2010"/>
          <p:cNvSpPr/>
          <p:nvPr/>
        </p:nvSpPr>
        <p:spPr>
          <a:xfrm>
            <a:off x="328914" y="3769470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11" name="Text 2011"/>
          <p:cNvSpPr/>
          <p:nvPr/>
        </p:nvSpPr>
        <p:spPr>
          <a:xfrm>
            <a:off x="465399" y="3984322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Validated bioinformatics pipelines</a:t>
            </a:r>
            <a:endParaRPr lang="en-US" spc="-1" dirty="0"/>
          </a:p>
        </p:txBody>
      </p:sp>
      <p:sp>
        <p:nvSpPr>
          <p:cNvPr id="2013" name="Shape 2013"/>
          <p:cNvSpPr/>
          <p:nvPr/>
        </p:nvSpPr>
        <p:spPr>
          <a:xfrm>
            <a:off x="328914" y="4541805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14" name="Text 2014"/>
          <p:cNvSpPr/>
          <p:nvPr/>
        </p:nvSpPr>
        <p:spPr>
          <a:xfrm>
            <a:off x="465399" y="4682711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QMS and accreditation investment</a:t>
            </a:r>
            <a:endParaRPr lang="en-US" spc="-1" dirty="0"/>
          </a:p>
        </p:txBody>
      </p:sp>
      <p:sp>
        <p:nvSpPr>
          <p:cNvPr id="2016" name="Shape 2016"/>
          <p:cNvSpPr/>
          <p:nvPr/>
        </p:nvSpPr>
        <p:spPr>
          <a:xfrm>
            <a:off x="4666536" y="1712880"/>
            <a:ext cx="4354020" cy="36344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17" name="Shape 2017"/>
          <p:cNvSpPr/>
          <p:nvPr/>
        </p:nvSpPr>
        <p:spPr>
          <a:xfrm>
            <a:off x="4666536" y="1712880"/>
            <a:ext cx="435402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18" name="Text 2018"/>
          <p:cNvSpPr/>
          <p:nvPr/>
        </p:nvSpPr>
        <p:spPr>
          <a:xfrm>
            <a:off x="4803696" y="1712880"/>
            <a:ext cx="39773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chemeClr val="bg1"/>
                </a:solidFill>
                <a:ea typeface="Calibri"/>
              </a:rPr>
              <a:t>Where we stand now</a:t>
            </a:r>
            <a:endParaRPr lang="en-US" b="1" spc="-1" dirty="0">
              <a:solidFill>
                <a:schemeClr val="bg1"/>
              </a:solidFill>
            </a:endParaRPr>
          </a:p>
        </p:txBody>
      </p:sp>
      <p:sp>
        <p:nvSpPr>
          <p:cNvPr id="2019" name="Shape 2019"/>
          <p:cNvSpPr/>
          <p:nvPr/>
        </p:nvSpPr>
        <p:spPr>
          <a:xfrm>
            <a:off x="4803696" y="2224800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20" name="Text 2020"/>
          <p:cNvSpPr/>
          <p:nvPr/>
        </p:nvSpPr>
        <p:spPr>
          <a:xfrm>
            <a:off x="5008356" y="2430540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Largely resolved by new chemistry</a:t>
            </a:r>
            <a:endParaRPr lang="en-US" spc="-1" dirty="0"/>
          </a:p>
        </p:txBody>
      </p:sp>
      <p:sp>
        <p:nvSpPr>
          <p:cNvPr id="2022" name="Shape 2022"/>
          <p:cNvSpPr/>
          <p:nvPr/>
        </p:nvSpPr>
        <p:spPr>
          <a:xfrm>
            <a:off x="4803696" y="2997135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23" name="Text 2023"/>
          <p:cNvSpPr/>
          <p:nvPr/>
        </p:nvSpPr>
        <p:spPr>
          <a:xfrm>
            <a:off x="4940856" y="3190691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Costs falling, single-assay value growing</a:t>
            </a:r>
            <a:endParaRPr lang="en-US" spc="-1" dirty="0"/>
          </a:p>
        </p:txBody>
      </p:sp>
      <p:sp>
        <p:nvSpPr>
          <p:cNvPr id="2025" name="Shape 2025"/>
          <p:cNvSpPr/>
          <p:nvPr/>
        </p:nvSpPr>
        <p:spPr>
          <a:xfrm>
            <a:off x="4803696" y="3769470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26" name="Text 2026"/>
          <p:cNvSpPr/>
          <p:nvPr/>
        </p:nvSpPr>
        <p:spPr>
          <a:xfrm>
            <a:off x="4940856" y="3984322"/>
            <a:ext cx="40113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/>
              <a:t>Peer-reviewed validated tools available</a:t>
            </a:r>
          </a:p>
        </p:txBody>
      </p:sp>
      <p:sp>
        <p:nvSpPr>
          <p:cNvPr id="2028" name="Shape 2028"/>
          <p:cNvSpPr/>
          <p:nvPr/>
        </p:nvSpPr>
        <p:spPr>
          <a:xfrm>
            <a:off x="4803696" y="4541805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2029" name="Text 2029"/>
          <p:cNvSpPr/>
          <p:nvPr/>
        </p:nvSpPr>
        <p:spPr>
          <a:xfrm>
            <a:off x="4940180" y="4682711"/>
            <a:ext cx="4203819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/>
              <a:t>Genomics England ONT cancer pilot study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 0"/>
          <p:cNvSpPr/>
          <p:nvPr/>
        </p:nvSpPr>
        <p:spPr>
          <a:xfrm>
            <a:off x="250830" y="484632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ea typeface="Georgia"/>
              </a:rPr>
              <a:t>The NEEDED study at WMGL</a:t>
            </a:r>
            <a:endParaRPr lang="en-US" sz="2800" spc="-1" dirty="0">
              <a:solidFill>
                <a:schemeClr val="bg1"/>
              </a:solidFill>
            </a:endParaRPr>
          </a:p>
        </p:txBody>
      </p:sp>
      <p:sp>
        <p:nvSpPr>
          <p:cNvPr id="272" name="Shape 2"/>
          <p:cNvSpPr/>
          <p:nvPr/>
        </p:nvSpPr>
        <p:spPr>
          <a:xfrm>
            <a:off x="137160" y="1899396"/>
            <a:ext cx="8663940" cy="3632724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000000"/>
              </a:solidFill>
            </a:endParaRPr>
          </a:p>
        </p:txBody>
      </p:sp>
      <p:sp>
        <p:nvSpPr>
          <p:cNvPr id="273" name="Shape 3"/>
          <p:cNvSpPr/>
          <p:nvPr/>
        </p:nvSpPr>
        <p:spPr>
          <a:xfrm>
            <a:off x="137160" y="1920240"/>
            <a:ext cx="8663940" cy="349052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</a:endParaRPr>
          </a:p>
        </p:txBody>
      </p:sp>
      <p:sp>
        <p:nvSpPr>
          <p:cNvPr id="274" name="Text 4"/>
          <p:cNvSpPr/>
          <p:nvPr/>
        </p:nvSpPr>
        <p:spPr>
          <a:xfrm>
            <a:off x="274319" y="1920240"/>
            <a:ext cx="8365163" cy="349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FFFFFF"/>
                </a:solidFill>
                <a:ea typeface="Calibri"/>
              </a:rPr>
              <a:t>Study cohort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275" name="Text 5"/>
          <p:cNvSpPr/>
          <p:nvPr/>
        </p:nvSpPr>
        <p:spPr>
          <a:xfrm>
            <a:off x="342899" y="2366010"/>
            <a:ext cx="2389627" cy="349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000" b="1" spc="-1" dirty="0">
                <a:solidFill>
                  <a:schemeClr val="accent1">
                    <a:lumMod val="50000"/>
                  </a:schemeClr>
                </a:solidFill>
                <a:ea typeface="Georgia"/>
              </a:rPr>
              <a:t>28</a:t>
            </a:r>
            <a:endParaRPr lang="en-US" sz="2000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" name="Text 6"/>
          <p:cNvSpPr/>
          <p:nvPr/>
        </p:nvSpPr>
        <p:spPr>
          <a:xfrm>
            <a:off x="342899" y="2674620"/>
            <a:ext cx="2688403" cy="2442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i="1" spc="-1">
                <a:solidFill>
                  <a:srgbClr val="5E6B75"/>
                </a:solidFill>
                <a:ea typeface="Calibri"/>
              </a:rPr>
              <a:t>families (trios)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277" name="Text 7"/>
          <p:cNvSpPr/>
          <p:nvPr/>
        </p:nvSpPr>
        <p:spPr>
          <a:xfrm>
            <a:off x="1645920" y="2366009"/>
            <a:ext cx="5228006" cy="628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proband + both biological parents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278" name="Text 8"/>
          <p:cNvSpPr/>
          <p:nvPr/>
        </p:nvSpPr>
        <p:spPr>
          <a:xfrm>
            <a:off x="342899" y="2983230"/>
            <a:ext cx="2389627" cy="349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000" b="1" spc="-1" dirty="0">
                <a:solidFill>
                  <a:schemeClr val="accent1">
                    <a:lumMod val="50000"/>
                  </a:schemeClr>
                </a:solidFill>
                <a:ea typeface="Georgia"/>
              </a:rPr>
              <a:t>NDD</a:t>
            </a:r>
            <a:endParaRPr lang="en-US" sz="2000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9" name="Text 9"/>
          <p:cNvSpPr/>
          <p:nvPr/>
        </p:nvSpPr>
        <p:spPr>
          <a:xfrm>
            <a:off x="342899" y="3291840"/>
            <a:ext cx="2688403" cy="2442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i="1" spc="-1" dirty="0">
                <a:solidFill>
                  <a:srgbClr val="5E6B75"/>
                </a:solidFill>
                <a:ea typeface="Calibri"/>
              </a:rPr>
              <a:t>phenotypes</a:t>
            </a:r>
            <a:endParaRPr lang="en-US" sz="800" spc="-1" dirty="0">
              <a:solidFill>
                <a:srgbClr val="000000"/>
              </a:solidFill>
            </a:endParaRPr>
          </a:p>
        </p:txBody>
      </p:sp>
      <p:sp>
        <p:nvSpPr>
          <p:cNvPr id="280" name="Text 10"/>
          <p:cNvSpPr/>
          <p:nvPr/>
        </p:nvSpPr>
        <p:spPr>
          <a:xfrm>
            <a:off x="1645920" y="2983229"/>
            <a:ext cx="5228006" cy="628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unresolved neurodevelopmental disorders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281" name="Text 11"/>
          <p:cNvSpPr/>
          <p:nvPr/>
        </p:nvSpPr>
        <p:spPr>
          <a:xfrm>
            <a:off x="342899" y="3600450"/>
            <a:ext cx="2389627" cy="349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000" b="1" spc="-1" dirty="0">
                <a:solidFill>
                  <a:schemeClr val="accent1">
                    <a:lumMod val="50000"/>
                  </a:schemeClr>
                </a:solidFill>
                <a:ea typeface="Georgia"/>
              </a:rPr>
              <a:t>All</a:t>
            </a:r>
            <a:endParaRPr lang="en-US" sz="2000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2" name="Text 12"/>
          <p:cNvSpPr/>
          <p:nvPr/>
        </p:nvSpPr>
        <p:spPr>
          <a:xfrm>
            <a:off x="342899" y="3909060"/>
            <a:ext cx="2688403" cy="2442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i="1" spc="-1">
                <a:solidFill>
                  <a:srgbClr val="5E6B75"/>
                </a:solidFill>
                <a:ea typeface="Calibri"/>
              </a:rPr>
              <a:t>prior SR-WGS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283" name="Text 13"/>
          <p:cNvSpPr/>
          <p:nvPr/>
        </p:nvSpPr>
        <p:spPr>
          <a:xfrm>
            <a:off x="1645920" y="3600449"/>
            <a:ext cx="5228006" cy="628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no molecular diagnosis from NHS GMS testing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284" name="Text 14"/>
          <p:cNvSpPr/>
          <p:nvPr/>
        </p:nvSpPr>
        <p:spPr>
          <a:xfrm>
            <a:off x="342899" y="4217670"/>
            <a:ext cx="2389627" cy="349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000" b="1" spc="-1" dirty="0">
                <a:solidFill>
                  <a:schemeClr val="accent1">
                    <a:lumMod val="50000"/>
                  </a:schemeClr>
                </a:solidFill>
                <a:ea typeface="Georgia"/>
              </a:rPr>
              <a:t>3</a:t>
            </a:r>
            <a:endParaRPr lang="en-US" sz="2000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5" name="Text 15"/>
          <p:cNvSpPr/>
          <p:nvPr/>
        </p:nvSpPr>
        <p:spPr>
          <a:xfrm>
            <a:off x="342899" y="4526280"/>
            <a:ext cx="2688403" cy="2442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i="1" spc="-1">
                <a:solidFill>
                  <a:srgbClr val="5E6B75"/>
                </a:solidFill>
                <a:ea typeface="Calibri"/>
              </a:rPr>
              <a:t>positive controls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286" name="Text 16"/>
          <p:cNvSpPr/>
          <p:nvPr/>
        </p:nvSpPr>
        <p:spPr>
          <a:xfrm>
            <a:off x="1645920" y="4217669"/>
            <a:ext cx="6993562" cy="628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previously identified 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287" name="Text 17"/>
          <p:cNvSpPr/>
          <p:nvPr/>
        </p:nvSpPr>
        <p:spPr>
          <a:xfrm>
            <a:off x="342899" y="4834890"/>
            <a:ext cx="2389627" cy="349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000" b="1" spc="-1" dirty="0">
                <a:solidFill>
                  <a:schemeClr val="accent1">
                    <a:lumMod val="50000"/>
                  </a:schemeClr>
                </a:solidFill>
                <a:ea typeface="Georgia"/>
              </a:rPr>
              <a:t>REC</a:t>
            </a:r>
            <a:endParaRPr lang="en-US" sz="2000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8" name="Text 18"/>
          <p:cNvSpPr/>
          <p:nvPr/>
        </p:nvSpPr>
        <p:spPr>
          <a:xfrm>
            <a:off x="342899" y="5143500"/>
            <a:ext cx="2688403" cy="2442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i="1" spc="-1">
                <a:solidFill>
                  <a:srgbClr val="5E6B75"/>
                </a:solidFill>
                <a:ea typeface="Calibri"/>
              </a:rPr>
              <a:t>ethics approval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289" name="Text 19"/>
          <p:cNvSpPr/>
          <p:nvPr/>
        </p:nvSpPr>
        <p:spPr>
          <a:xfrm>
            <a:off x="1645920" y="4834889"/>
            <a:ext cx="7155180" cy="628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15/WM/0076 - Understanding the Genomic Basis for Human Disease</a:t>
            </a:r>
            <a:endParaRPr lang="en-US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0"/>
          <p:cNvSpPr/>
          <p:nvPr/>
        </p:nvSpPr>
        <p:spPr>
          <a:xfrm>
            <a:off x="251460" y="566928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The bioinformatics gap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AB14B-984E-37E3-BE50-AC3B42411A5F}"/>
              </a:ext>
            </a:extLst>
          </p:cNvPr>
          <p:cNvSpPr txBox="1"/>
          <p:nvPr/>
        </p:nvSpPr>
        <p:spPr>
          <a:xfrm>
            <a:off x="251460" y="1829236"/>
            <a:ext cx="7296912" cy="3331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lnSpc>
                <a:spcPct val="200000"/>
              </a:lnSpc>
              <a:spcAft>
                <a:spcPts val="451"/>
              </a:spcAft>
              <a:buClr>
                <a:srgbClr val="1F2A33"/>
              </a:buClr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1F2A33"/>
                </a:solidFill>
                <a:ea typeface="Calibri"/>
              </a:rPr>
              <a:t>Research-use script </a:t>
            </a:r>
            <a:endParaRPr lang="en-US" sz="2000" spc="-1" dirty="0">
              <a:solidFill>
                <a:srgbClr val="000000"/>
              </a:solidFill>
            </a:endParaRPr>
          </a:p>
          <a:p>
            <a:pPr marL="285750" indent="-285750" defTabSz="685800">
              <a:lnSpc>
                <a:spcPct val="200000"/>
              </a:lnSpc>
              <a:spcAft>
                <a:spcPts val="451"/>
              </a:spcAft>
              <a:buClr>
                <a:srgbClr val="1F2A33"/>
              </a:buClr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1F2A33"/>
                </a:solidFill>
                <a:ea typeface="Calibri"/>
              </a:rPr>
              <a:t>Selected individual analysis steps only</a:t>
            </a:r>
            <a:endParaRPr lang="en-US" sz="2000" spc="-1" dirty="0">
              <a:solidFill>
                <a:srgbClr val="000000"/>
              </a:solidFill>
            </a:endParaRPr>
          </a:p>
          <a:p>
            <a:pPr marL="285750" indent="-285750" defTabSz="685800">
              <a:lnSpc>
                <a:spcPct val="200000"/>
              </a:lnSpc>
              <a:spcAft>
                <a:spcPts val="451"/>
              </a:spcAft>
              <a:buClr>
                <a:srgbClr val="1F2A33"/>
              </a:buClr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1F2A33"/>
                </a:solidFill>
                <a:ea typeface="Calibri"/>
              </a:rPr>
              <a:t>No </a:t>
            </a:r>
            <a:r>
              <a:rPr lang="en-US" sz="2000" spc="-1" dirty="0" err="1">
                <a:solidFill>
                  <a:srgbClr val="1F2A33"/>
                </a:solidFill>
                <a:ea typeface="Calibri"/>
              </a:rPr>
              <a:t>containerisation</a:t>
            </a:r>
            <a:r>
              <a:rPr lang="en-US" sz="2000" spc="-1" dirty="0">
                <a:solidFill>
                  <a:srgbClr val="1F2A33"/>
                </a:solidFill>
                <a:ea typeface="Calibri"/>
              </a:rPr>
              <a:t> or version pinning</a:t>
            </a:r>
            <a:endParaRPr lang="en-US" sz="2000" spc="-1" dirty="0">
              <a:solidFill>
                <a:srgbClr val="000000"/>
              </a:solidFill>
            </a:endParaRPr>
          </a:p>
          <a:p>
            <a:pPr marL="285750" indent="-285750" defTabSz="685800">
              <a:lnSpc>
                <a:spcPct val="200000"/>
              </a:lnSpc>
              <a:spcAft>
                <a:spcPts val="451"/>
              </a:spcAft>
              <a:buClr>
                <a:srgbClr val="1F2A33"/>
              </a:buClr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1F2A33"/>
                </a:solidFill>
                <a:ea typeface="Calibri"/>
              </a:rPr>
              <a:t>No formal documentation or governance</a:t>
            </a:r>
            <a:endParaRPr lang="en-US" sz="2000" spc="-1" dirty="0">
              <a:solidFill>
                <a:srgbClr val="000000"/>
              </a:solidFill>
            </a:endParaRPr>
          </a:p>
          <a:p>
            <a:pPr marL="285750" indent="-285750" defTabSz="685800">
              <a:lnSpc>
                <a:spcPct val="200000"/>
              </a:lnSpc>
              <a:spcAft>
                <a:spcPts val="451"/>
              </a:spcAft>
              <a:buClr>
                <a:srgbClr val="1F2A33"/>
              </a:buClr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1F2A33"/>
                </a:solidFill>
                <a:ea typeface="Calibri"/>
              </a:rPr>
              <a:t>Dependent on external maintenance</a:t>
            </a:r>
            <a:endParaRPr lang="en-US" sz="20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20336-1310-AA01-8DC0-AB2C167D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BE4A-AEF0-793E-A13D-009388A1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/>
              <a:t>The study objectives</a:t>
            </a: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EF6D-5F49-A371-91B6-1714F9AE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2559"/>
            <a:ext cx="8699643" cy="3747864"/>
          </a:xfrm>
        </p:spPr>
        <p:txBody>
          <a:bodyPr>
            <a:norm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ea typeface="Inter Light" panose="020B0604020202020204" charset="0"/>
              </a:rPr>
              <a:t>Primary objective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ea typeface="Inter Light" panose="020B0604020202020204" charset="0"/>
              </a:rPr>
              <a:t>Establish an in-house pipeline that is reproducible, portable, and auditable 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ea typeface="Inter Light" panose="020B0604020202020204" charset="0"/>
              </a:rPr>
              <a:t>Quantify diagnostic yield of a long-read pipeline vs the short-read baseline</a:t>
            </a:r>
          </a:p>
          <a:p>
            <a:pPr marL="342900" lvl="1" indent="0">
              <a:spcAft>
                <a:spcPts val="450"/>
              </a:spcAft>
              <a:buNone/>
            </a:pPr>
            <a:endParaRPr lang="en-GB" sz="1800" dirty="0">
              <a:ea typeface="Inter Light" panose="020B0604020202020204" charset="0"/>
            </a:endParaRP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ea typeface="Inter Light" panose="020B0604020202020204" charset="0"/>
              </a:rPr>
              <a:t>Secondary objectives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ea typeface="Inter Light" panose="020B0604020202020204" charset="0"/>
              </a:rPr>
              <a:t>Conduct cost-benefit analysis: consumables, compute/storage, staff time, TAT, and confirmation burden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ea typeface="Inter Light" panose="020B0604020202020204" charset="0"/>
              </a:rPr>
              <a:t>Assess feasibility: sample/coverage requirements and platform fit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911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 0"/>
          <p:cNvSpPr/>
          <p:nvPr/>
        </p:nvSpPr>
        <p:spPr>
          <a:xfrm>
            <a:off x="342900" y="512064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</a:rPr>
              <a:t>Project</a:t>
            </a:r>
            <a:r>
              <a:rPr lang="en-US" sz="2700" spc="-1" dirty="0">
                <a:solidFill>
                  <a:schemeClr val="bg1"/>
                </a:solidFill>
              </a:rPr>
              <a:t> Aim</a:t>
            </a:r>
          </a:p>
        </p:txBody>
      </p:sp>
      <p:sp>
        <p:nvSpPr>
          <p:cNvPr id="329" name="Shape 6"/>
          <p:cNvSpPr/>
          <p:nvPr/>
        </p:nvSpPr>
        <p:spPr>
          <a:xfrm>
            <a:off x="50244" y="3054336"/>
            <a:ext cx="9043063" cy="1563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 dirty="0">
              <a:solidFill>
                <a:srgbClr val="000000"/>
              </a:solidFill>
            </a:endParaRPr>
          </a:p>
        </p:txBody>
      </p:sp>
      <p:sp>
        <p:nvSpPr>
          <p:cNvPr id="332" name="Text 9"/>
          <p:cNvSpPr/>
          <p:nvPr/>
        </p:nvSpPr>
        <p:spPr>
          <a:xfrm>
            <a:off x="169035" y="3414245"/>
            <a:ext cx="8974965" cy="8435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lnSpc>
                <a:spcPct val="150000"/>
              </a:lnSpc>
              <a:tabLst>
                <a:tab pos="0" algn="l"/>
              </a:tabLst>
            </a:pPr>
            <a:r>
              <a:rPr lang="en-US" sz="1500" spc="-1" dirty="0">
                <a:solidFill>
                  <a:srgbClr val="1F2A33"/>
                </a:solidFill>
                <a:ea typeface="Calibri"/>
              </a:rPr>
              <a:t>Design, develop, validate, and implement a long-read sequencing bioinformatics pipeline applied to the NEEDED cohort within the WMGL quality management system, and evaluate its analytical performance and potential clinical utility for future diagnostic implementation.</a:t>
            </a:r>
            <a:endParaRPr lang="en-US" sz="15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8D7E0-67F9-DD7D-1A2A-AC43B11D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FF1589-6F89-D9C8-FA59-89052E03EE30}"/>
              </a:ext>
            </a:extLst>
          </p:cNvPr>
          <p:cNvSpPr/>
          <p:nvPr/>
        </p:nvSpPr>
        <p:spPr>
          <a:xfrm>
            <a:off x="434848" y="1700809"/>
            <a:ext cx="8128000" cy="4372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F0E34-53D8-A9F0-3FF1-A23439B1B9BE}"/>
              </a:ext>
            </a:extLst>
          </p:cNvPr>
          <p:cNvSpPr/>
          <p:nvPr/>
        </p:nvSpPr>
        <p:spPr>
          <a:xfrm>
            <a:off x="434848" y="2375433"/>
            <a:ext cx="8128000" cy="40639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E1A21-527B-F851-D6D1-A6F5E1D027BE}"/>
              </a:ext>
            </a:extLst>
          </p:cNvPr>
          <p:cNvSpPr/>
          <p:nvPr/>
        </p:nvSpPr>
        <p:spPr>
          <a:xfrm>
            <a:off x="1158272" y="2326928"/>
            <a:ext cx="166254" cy="137647"/>
          </a:xfrm>
          <a:prstGeom prst="ellipse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47000-A3ED-1384-89C3-0FF4E631AE89}"/>
              </a:ext>
            </a:extLst>
          </p:cNvPr>
          <p:cNvSpPr/>
          <p:nvPr/>
        </p:nvSpPr>
        <p:spPr>
          <a:xfrm>
            <a:off x="615240" y="3079516"/>
            <a:ext cx="1398016" cy="2210788"/>
          </a:xfrm>
          <a:prstGeom prst="rect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Establish a Clinical-grade long-read workflow needed for diagnostics</a:t>
            </a:r>
            <a:endParaRPr lang="en-GB" sz="1422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83754-8768-A752-4758-B6DB58252883}"/>
              </a:ext>
            </a:extLst>
          </p:cNvPr>
          <p:cNvSpPr txBox="1"/>
          <p:nvPr/>
        </p:nvSpPr>
        <p:spPr>
          <a:xfrm>
            <a:off x="13032" y="393116"/>
            <a:ext cx="5504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development pathway</a:t>
            </a:r>
            <a:endParaRPr lang="en-GB" sz="1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B95BC2-CAEA-6341-9E92-A370A557089A}"/>
              </a:ext>
            </a:extLst>
          </p:cNvPr>
          <p:cNvSpPr/>
          <p:nvPr/>
        </p:nvSpPr>
        <p:spPr>
          <a:xfrm>
            <a:off x="1883702" y="23269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E0C89-0A31-DB45-9A2C-9FFB905DC334}"/>
              </a:ext>
            </a:extLst>
          </p:cNvPr>
          <p:cNvSpPr txBox="1"/>
          <p:nvPr/>
        </p:nvSpPr>
        <p:spPr>
          <a:xfrm>
            <a:off x="615240" y="258960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Project plan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0A639-D7DC-D297-4657-385FA84CDA35}"/>
              </a:ext>
            </a:extLst>
          </p:cNvPr>
          <p:cNvSpPr txBox="1"/>
          <p:nvPr/>
        </p:nvSpPr>
        <p:spPr>
          <a:xfrm>
            <a:off x="1654840" y="194788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URS</a:t>
            </a:r>
          </a:p>
        </p:txBody>
      </p:sp>
    </p:spTree>
    <p:extLst>
      <p:ext uri="{BB962C8B-B14F-4D97-AF65-F5344CB8AC3E}">
        <p14:creationId xmlns:p14="http://schemas.microsoft.com/office/powerpoint/2010/main" val="234132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 0"/>
          <p:cNvSpPr/>
          <p:nvPr/>
        </p:nvSpPr>
        <p:spPr>
          <a:xfrm>
            <a:off x="81136" y="482108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ea typeface="Georgia"/>
              </a:rPr>
              <a:t>Quality management systems</a:t>
            </a:r>
            <a:endParaRPr lang="en-US" sz="2800" spc="-1" dirty="0">
              <a:solidFill>
                <a:schemeClr val="bg1"/>
              </a:solidFill>
            </a:endParaRPr>
          </a:p>
        </p:txBody>
      </p:sp>
      <p:sp>
        <p:nvSpPr>
          <p:cNvPr id="376" name="Text 4"/>
          <p:cNvSpPr/>
          <p:nvPr/>
        </p:nvSpPr>
        <p:spPr>
          <a:xfrm>
            <a:off x="548640" y="2125980"/>
            <a:ext cx="150849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050" b="1" spc="-1">
                <a:solidFill>
                  <a:srgbClr val="FFFFFF"/>
                </a:solidFill>
                <a:ea typeface="Calibri"/>
              </a:rPr>
              <a:t>ISO 15189:2022</a:t>
            </a:r>
            <a:endParaRPr lang="en-US" sz="1050" spc="-1">
              <a:solidFill>
                <a:srgbClr val="000000"/>
              </a:solidFill>
            </a:endParaRPr>
          </a:p>
        </p:txBody>
      </p:sp>
      <p:sp>
        <p:nvSpPr>
          <p:cNvPr id="379" name="Shape 7"/>
          <p:cNvSpPr/>
          <p:nvPr/>
        </p:nvSpPr>
        <p:spPr>
          <a:xfrm>
            <a:off x="168055" y="1955043"/>
            <a:ext cx="4489953" cy="1977049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pc="-1">
              <a:solidFill>
                <a:srgbClr val="000000"/>
              </a:solidFill>
            </a:endParaRPr>
          </a:p>
        </p:txBody>
      </p:sp>
      <p:sp>
        <p:nvSpPr>
          <p:cNvPr id="380" name="Shape 8"/>
          <p:cNvSpPr/>
          <p:nvPr/>
        </p:nvSpPr>
        <p:spPr>
          <a:xfrm>
            <a:off x="388530" y="2149389"/>
            <a:ext cx="1111594" cy="2740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algn="ctr"/>
            <a:endParaRPr lang="en-US" spc="-1" dirty="0">
              <a:solidFill>
                <a:srgbClr val="FFFFFF"/>
              </a:solidFill>
            </a:endParaRPr>
          </a:p>
        </p:txBody>
      </p:sp>
      <p:sp>
        <p:nvSpPr>
          <p:cNvPr id="381" name="Text 9"/>
          <p:cNvSpPr/>
          <p:nvPr/>
        </p:nvSpPr>
        <p:spPr>
          <a:xfrm>
            <a:off x="373794" y="2160540"/>
            <a:ext cx="1111595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050" b="1" spc="-1" dirty="0">
                <a:solidFill>
                  <a:srgbClr val="FFFFFF"/>
                </a:solidFill>
                <a:ea typeface="Calibri"/>
              </a:rPr>
              <a:t>CE 25.04.14</a:t>
            </a:r>
            <a:endParaRPr lang="en-US" sz="1050" spc="-1" dirty="0">
              <a:solidFill>
                <a:srgbClr val="000000"/>
              </a:solidFill>
            </a:endParaRPr>
          </a:p>
        </p:txBody>
      </p:sp>
      <p:sp>
        <p:nvSpPr>
          <p:cNvPr id="382" name="Text 10"/>
          <p:cNvSpPr/>
          <p:nvPr/>
        </p:nvSpPr>
        <p:spPr>
          <a:xfrm>
            <a:off x="373794" y="2537973"/>
            <a:ext cx="3816394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ea typeface="Calibri"/>
              </a:rPr>
              <a:t>Change Enquiry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383" name="Text 11"/>
          <p:cNvSpPr/>
          <p:nvPr/>
        </p:nvSpPr>
        <p:spPr>
          <a:xfrm>
            <a:off x="373794" y="2846583"/>
            <a:ext cx="3816394" cy="891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ea typeface="Calibri"/>
              </a:rPr>
              <a:t>Formal governance submitted through the WMGL Suggest &amp; Change application (</a:t>
            </a:r>
            <a:r>
              <a:rPr lang="en-US" sz="1600" spc="-1" dirty="0" err="1">
                <a:solidFill>
                  <a:srgbClr val="1F2A33"/>
                </a:solidFill>
                <a:ea typeface="Calibri"/>
              </a:rPr>
              <a:t>ChangeApp</a:t>
            </a:r>
            <a:r>
              <a:rPr lang="en-US" sz="1600" spc="-1" dirty="0">
                <a:solidFill>
                  <a:srgbClr val="1F2A33"/>
                </a:solidFill>
                <a:ea typeface="Calibri"/>
              </a:rPr>
              <a:t>).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384" name="Shape 12"/>
          <p:cNvSpPr/>
          <p:nvPr/>
        </p:nvSpPr>
        <p:spPr>
          <a:xfrm>
            <a:off x="4832854" y="1954530"/>
            <a:ext cx="4082276" cy="1942758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pc="-1">
              <a:solidFill>
                <a:srgbClr val="000000"/>
              </a:solidFill>
            </a:endParaRPr>
          </a:p>
        </p:txBody>
      </p:sp>
      <p:sp>
        <p:nvSpPr>
          <p:cNvPr id="385" name="Shape 13"/>
          <p:cNvSpPr/>
          <p:nvPr/>
        </p:nvSpPr>
        <p:spPr>
          <a:xfrm>
            <a:off x="4977143" y="2149389"/>
            <a:ext cx="1508490" cy="2740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pc="-1">
              <a:solidFill>
                <a:srgbClr val="FFFFFF"/>
              </a:solidFill>
            </a:endParaRPr>
          </a:p>
        </p:txBody>
      </p:sp>
      <p:sp>
        <p:nvSpPr>
          <p:cNvPr id="386" name="Text 14"/>
          <p:cNvSpPr/>
          <p:nvPr/>
        </p:nvSpPr>
        <p:spPr>
          <a:xfrm>
            <a:off x="4878483" y="2150816"/>
            <a:ext cx="150849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050" b="1" spc="-1" dirty="0">
                <a:solidFill>
                  <a:srgbClr val="FFFFFF"/>
                </a:solidFill>
                <a:ea typeface="Calibri"/>
              </a:rPr>
              <a:t>DCB 0129 / 0160</a:t>
            </a:r>
            <a:endParaRPr lang="en-US" sz="1050" spc="-1" dirty="0">
              <a:solidFill>
                <a:srgbClr val="000000"/>
              </a:solidFill>
            </a:endParaRPr>
          </a:p>
        </p:txBody>
      </p:sp>
      <p:sp>
        <p:nvSpPr>
          <p:cNvPr id="387" name="Text 15"/>
          <p:cNvSpPr/>
          <p:nvPr/>
        </p:nvSpPr>
        <p:spPr>
          <a:xfrm>
            <a:off x="4977142" y="2503170"/>
            <a:ext cx="3732248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ea typeface="Calibri"/>
              </a:rPr>
              <a:t>Clinical safety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388" name="Text 16"/>
          <p:cNvSpPr/>
          <p:nvPr/>
        </p:nvSpPr>
        <p:spPr>
          <a:xfrm>
            <a:off x="4977142" y="2811780"/>
            <a:ext cx="3812438" cy="891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ea typeface="Calibri"/>
              </a:rPr>
              <a:t>NHS Digital standards for clinical risk management in health IT. 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389" name="Shape 17"/>
          <p:cNvSpPr/>
          <p:nvPr/>
        </p:nvSpPr>
        <p:spPr>
          <a:xfrm>
            <a:off x="240030" y="4515022"/>
            <a:ext cx="8572230" cy="2740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FFFFFF"/>
              </a:solidFill>
            </a:endParaRPr>
          </a:p>
        </p:txBody>
      </p:sp>
      <p:sp>
        <p:nvSpPr>
          <p:cNvPr id="390" name="Text 18"/>
          <p:cNvSpPr/>
          <p:nvPr/>
        </p:nvSpPr>
        <p:spPr>
          <a:xfrm>
            <a:off x="377190" y="4515022"/>
            <a:ext cx="84577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>
                <a:solidFill>
                  <a:srgbClr val="FFFFFF"/>
                </a:solidFill>
                <a:ea typeface="Calibri"/>
              </a:rPr>
              <a:t>Three interrelated governance components</a:t>
            </a:r>
            <a:endParaRPr lang="en-US" sz="1400" spc="-1">
              <a:solidFill>
                <a:srgbClr val="000000"/>
              </a:solidFill>
            </a:endParaRPr>
          </a:p>
        </p:txBody>
      </p:sp>
      <p:sp>
        <p:nvSpPr>
          <p:cNvPr id="391" name="Shape 19"/>
          <p:cNvSpPr/>
          <p:nvPr/>
        </p:nvSpPr>
        <p:spPr>
          <a:xfrm>
            <a:off x="240030" y="4857922"/>
            <a:ext cx="2742930" cy="1028430"/>
          </a:xfrm>
          <a:prstGeom prst="rect">
            <a:avLst/>
          </a:prstGeom>
          <a:solidFill>
            <a:srgbClr val="DFEE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000000"/>
              </a:solidFill>
            </a:endParaRPr>
          </a:p>
        </p:txBody>
      </p:sp>
      <p:sp>
        <p:nvSpPr>
          <p:cNvPr id="392" name="Shape 20"/>
          <p:cNvSpPr/>
          <p:nvPr/>
        </p:nvSpPr>
        <p:spPr>
          <a:xfrm>
            <a:off x="240030" y="4857922"/>
            <a:ext cx="68310" cy="1028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FFFFFF"/>
              </a:solidFill>
            </a:endParaRPr>
          </a:p>
        </p:txBody>
      </p:sp>
      <p:sp>
        <p:nvSpPr>
          <p:cNvPr id="393" name="Text 21"/>
          <p:cNvSpPr/>
          <p:nvPr/>
        </p:nvSpPr>
        <p:spPr>
          <a:xfrm>
            <a:off x="411480" y="4960792"/>
            <a:ext cx="24686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>
                <a:solidFill>
                  <a:srgbClr val="0B3B52"/>
                </a:solidFill>
                <a:ea typeface="Calibri"/>
              </a:rPr>
              <a:t>Specification</a:t>
            </a:r>
            <a:endParaRPr lang="en-US" sz="1400" spc="-1">
              <a:solidFill>
                <a:srgbClr val="000000"/>
              </a:solidFill>
            </a:endParaRPr>
          </a:p>
        </p:txBody>
      </p:sp>
      <p:sp>
        <p:nvSpPr>
          <p:cNvPr id="394" name="Text 22"/>
          <p:cNvSpPr/>
          <p:nvPr/>
        </p:nvSpPr>
        <p:spPr>
          <a:xfrm>
            <a:off x="411480" y="5235112"/>
            <a:ext cx="2468610" cy="616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1F2A33"/>
                </a:solidFill>
                <a:ea typeface="Calibri"/>
              </a:rPr>
              <a:t>Measurable performance criteria: analytical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395" name="Shape 23"/>
          <p:cNvSpPr/>
          <p:nvPr/>
        </p:nvSpPr>
        <p:spPr>
          <a:xfrm>
            <a:off x="3154680" y="4857922"/>
            <a:ext cx="2742930" cy="1028430"/>
          </a:xfrm>
          <a:prstGeom prst="rect">
            <a:avLst/>
          </a:prstGeom>
          <a:solidFill>
            <a:srgbClr val="DFEE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000000"/>
              </a:solidFill>
            </a:endParaRPr>
          </a:p>
        </p:txBody>
      </p:sp>
      <p:sp>
        <p:nvSpPr>
          <p:cNvPr id="396" name="Shape 24"/>
          <p:cNvSpPr/>
          <p:nvPr/>
        </p:nvSpPr>
        <p:spPr>
          <a:xfrm>
            <a:off x="3154680" y="4857922"/>
            <a:ext cx="68310" cy="1028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FFFFFF"/>
              </a:solidFill>
            </a:endParaRPr>
          </a:p>
        </p:txBody>
      </p:sp>
      <p:sp>
        <p:nvSpPr>
          <p:cNvPr id="397" name="Text 25"/>
          <p:cNvSpPr/>
          <p:nvPr/>
        </p:nvSpPr>
        <p:spPr>
          <a:xfrm>
            <a:off x="3326130" y="4960792"/>
            <a:ext cx="24686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>
                <a:solidFill>
                  <a:srgbClr val="0B3B52"/>
                </a:solidFill>
                <a:ea typeface="Calibri"/>
              </a:rPr>
              <a:t>Requirements</a:t>
            </a:r>
            <a:endParaRPr lang="en-US" sz="1400" spc="-1">
              <a:solidFill>
                <a:srgbClr val="000000"/>
              </a:solidFill>
            </a:endParaRPr>
          </a:p>
        </p:txBody>
      </p:sp>
      <p:sp>
        <p:nvSpPr>
          <p:cNvPr id="398" name="Text 26"/>
          <p:cNvSpPr/>
          <p:nvPr/>
        </p:nvSpPr>
        <p:spPr>
          <a:xfrm>
            <a:off x="3326130" y="5235112"/>
            <a:ext cx="2468610" cy="616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1F2A33"/>
                </a:solidFill>
                <a:ea typeface="Calibri"/>
              </a:rPr>
              <a:t>Functional and non-functional needs of stakeholders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399" name="Shape 27"/>
          <p:cNvSpPr/>
          <p:nvPr/>
        </p:nvSpPr>
        <p:spPr>
          <a:xfrm>
            <a:off x="6069330" y="4857922"/>
            <a:ext cx="2742930" cy="1028430"/>
          </a:xfrm>
          <a:prstGeom prst="rect">
            <a:avLst/>
          </a:prstGeom>
          <a:solidFill>
            <a:srgbClr val="DFEE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000000"/>
              </a:solidFill>
            </a:endParaRPr>
          </a:p>
        </p:txBody>
      </p:sp>
      <p:sp>
        <p:nvSpPr>
          <p:cNvPr id="400" name="Shape 28"/>
          <p:cNvSpPr/>
          <p:nvPr/>
        </p:nvSpPr>
        <p:spPr>
          <a:xfrm>
            <a:off x="6069330" y="4857922"/>
            <a:ext cx="68310" cy="1028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FFFFFF"/>
              </a:solidFill>
            </a:endParaRPr>
          </a:p>
        </p:txBody>
      </p:sp>
      <p:sp>
        <p:nvSpPr>
          <p:cNvPr id="401" name="Text 29"/>
          <p:cNvSpPr/>
          <p:nvPr/>
        </p:nvSpPr>
        <p:spPr>
          <a:xfrm>
            <a:off x="6240780" y="4960792"/>
            <a:ext cx="24686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>
                <a:solidFill>
                  <a:srgbClr val="0B3B52"/>
                </a:solidFill>
                <a:ea typeface="Calibri"/>
              </a:rPr>
              <a:t>Options appraisal</a:t>
            </a:r>
            <a:endParaRPr lang="en-US" sz="1400" spc="-1">
              <a:solidFill>
                <a:srgbClr val="000000"/>
              </a:solidFill>
            </a:endParaRPr>
          </a:p>
        </p:txBody>
      </p:sp>
      <p:sp>
        <p:nvSpPr>
          <p:cNvPr id="402" name="Text 30"/>
          <p:cNvSpPr/>
          <p:nvPr/>
        </p:nvSpPr>
        <p:spPr>
          <a:xfrm>
            <a:off x="6240780" y="5235112"/>
            <a:ext cx="2468610" cy="616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1F2A33"/>
                </a:solidFill>
                <a:ea typeface="Calibri"/>
              </a:rPr>
              <a:t>Three candidate approaches compared</a:t>
            </a:r>
            <a:endParaRPr lang="en-US" sz="14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232C1E7F-ADAE-062E-1052-681A53195E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47341" y="1251792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350" b="1">
                <a:solidFill>
                  <a:srgbClr val="C0504D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81" name="OTLSHAPE_TB_00000000000000000000000000000000_RightEndCaps" hidden="1">
            <a:extLst>
              <a:ext uri="{FF2B5EF4-FFF2-40B4-BE49-F238E27FC236}">
                <a16:creationId xmlns:a16="http://schemas.microsoft.com/office/drawing/2014/main" id="{0DD65E77-A1E1-E0A6-F3EA-0820BEBE1EF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8252" y="866777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350" b="1">
                <a:solidFill>
                  <a:srgbClr val="C0504D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89" name="OTLSHAPE_TB_00000000000000000000000000000000_ElapsedTime" hidden="1">
            <a:extLst>
              <a:ext uri="{FF2B5EF4-FFF2-40B4-BE49-F238E27FC236}">
                <a16:creationId xmlns:a16="http://schemas.microsoft.com/office/drawing/2014/main" id="{D142BC4F-F491-13EC-E021-D77B5BDD92B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57425" y="2496740"/>
            <a:ext cx="0" cy="0"/>
          </a:xfrm>
          <a:prstGeom prst="round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OTLSHAPE_TB_00000000000000000000000000000000_TodayMarkerShape" hidden="1">
            <a:extLst>
              <a:ext uri="{FF2B5EF4-FFF2-40B4-BE49-F238E27FC236}">
                <a16:creationId xmlns:a16="http://schemas.microsoft.com/office/drawing/2014/main" id="{A7758541-C77D-B7AD-2DCB-3F71632AD36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901270" y="2734866"/>
            <a:ext cx="76200" cy="79375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OTLSHAPE_TB_00000000000000000000000000000000_TodayMarkerText" hidden="1">
            <a:extLst>
              <a:ext uri="{FF2B5EF4-FFF2-40B4-BE49-F238E27FC236}">
                <a16:creationId xmlns:a16="http://schemas.microsoft.com/office/drawing/2014/main" id="{A8D2FC90-42ED-743F-140C-CEC42DC7ED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81234" y="832151"/>
            <a:ext cx="285335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2" name="OTLSHAPE_TB_00000000000000000000000000000000_TimescaleInterval1">
            <a:extLst>
              <a:ext uri="{FF2B5EF4-FFF2-40B4-BE49-F238E27FC236}">
                <a16:creationId xmlns:a16="http://schemas.microsoft.com/office/drawing/2014/main" id="{4D3DD9CC-B687-4E98-7BA3-747D27AB691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934251" y="2546032"/>
            <a:ext cx="182984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 spc="-15">
                <a:solidFill>
                  <a:srgbClr val="EEECE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9379249-3353-2E80-2220-994D969B9B7A}"/>
              </a:ext>
            </a:extLst>
          </p:cNvPr>
          <p:cNvSpPr txBox="1"/>
          <p:nvPr/>
        </p:nvSpPr>
        <p:spPr>
          <a:xfrm>
            <a:off x="185867" y="468414"/>
            <a:ext cx="4644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Arial"/>
              </a:rPr>
              <a:t>Project plan</a:t>
            </a:r>
            <a:endParaRPr lang="en-GB" sz="1400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FB22C-7B85-1F8F-C404-AEC821FCDF85}"/>
              </a:ext>
            </a:extLst>
          </p:cNvPr>
          <p:cNvSpPr txBox="1"/>
          <p:nvPr/>
        </p:nvSpPr>
        <p:spPr>
          <a:xfrm>
            <a:off x="185867" y="1752534"/>
            <a:ext cx="5943502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231F20"/>
                </a:solidFill>
                <a:latin typeface="Arial"/>
                <a:ea typeface="Inter Light" panose="020B0604020202020204" charset="0"/>
              </a:rPr>
              <a:t>Establish project scope and timescale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231F20"/>
                </a:solidFill>
                <a:latin typeface="Arial"/>
                <a:ea typeface="Inter Light" panose="020B0604020202020204" charset="0"/>
              </a:rPr>
              <a:t>Conduct a risk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5A41C-2C64-8F6F-0CCB-914607B4C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" y="2995285"/>
            <a:ext cx="8471402" cy="1905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6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 0"/>
          <p:cNvSpPr/>
          <p:nvPr/>
        </p:nvSpPr>
        <p:spPr>
          <a:xfrm>
            <a:off x="228420" y="38110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ea typeface="Georgia"/>
              </a:rPr>
              <a:t>Options appraisal</a:t>
            </a:r>
            <a:endParaRPr lang="en-US" sz="2800" spc="-1" dirty="0">
              <a:solidFill>
                <a:schemeClr val="bg1"/>
              </a:solidFill>
            </a:endParaRPr>
          </a:p>
        </p:txBody>
      </p:sp>
      <p:sp>
        <p:nvSpPr>
          <p:cNvPr id="487" name="Shape 2"/>
          <p:cNvSpPr/>
          <p:nvPr/>
        </p:nvSpPr>
        <p:spPr>
          <a:xfrm>
            <a:off x="228420" y="2201580"/>
            <a:ext cx="2742930" cy="253719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spc="-1">
              <a:solidFill>
                <a:srgbClr val="000000"/>
              </a:solidFill>
            </a:endParaRPr>
          </a:p>
        </p:txBody>
      </p:sp>
      <p:sp>
        <p:nvSpPr>
          <p:cNvPr id="488" name="Shape 3"/>
          <p:cNvSpPr/>
          <p:nvPr/>
        </p:nvSpPr>
        <p:spPr>
          <a:xfrm>
            <a:off x="228420" y="2201580"/>
            <a:ext cx="2742930" cy="37692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b="1" spc="-1">
              <a:solidFill>
                <a:srgbClr val="FFFFFF"/>
              </a:solidFill>
            </a:endParaRPr>
          </a:p>
        </p:txBody>
      </p:sp>
      <p:sp>
        <p:nvSpPr>
          <p:cNvPr id="489" name="Text 4"/>
          <p:cNvSpPr/>
          <p:nvPr/>
        </p:nvSpPr>
        <p:spPr>
          <a:xfrm>
            <a:off x="399870" y="2201580"/>
            <a:ext cx="240003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ea typeface="Calibri"/>
              </a:rPr>
              <a:t>Option 1</a:t>
            </a:r>
            <a:endParaRPr lang="en-US" b="1" spc="-1" dirty="0">
              <a:solidFill>
                <a:srgbClr val="000000"/>
              </a:solidFill>
            </a:endParaRPr>
          </a:p>
        </p:txBody>
      </p:sp>
      <p:sp>
        <p:nvSpPr>
          <p:cNvPr id="490" name="Text 5"/>
          <p:cNvSpPr/>
          <p:nvPr/>
        </p:nvSpPr>
        <p:spPr>
          <a:xfrm>
            <a:off x="399870" y="2681640"/>
            <a:ext cx="240003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solidFill>
                  <a:srgbClr val="0B3B52"/>
                </a:solidFill>
                <a:ea typeface="Georgia"/>
              </a:rPr>
              <a:t>No change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492" name="Shape 7"/>
          <p:cNvSpPr/>
          <p:nvPr/>
        </p:nvSpPr>
        <p:spPr>
          <a:xfrm>
            <a:off x="399870" y="4361850"/>
            <a:ext cx="2400030" cy="30834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spc="-1">
              <a:solidFill>
                <a:srgbClr val="000000"/>
              </a:solidFill>
            </a:endParaRPr>
          </a:p>
        </p:txBody>
      </p:sp>
      <p:sp>
        <p:nvSpPr>
          <p:cNvPr id="493" name="Text 8"/>
          <p:cNvSpPr/>
          <p:nvPr/>
        </p:nvSpPr>
        <p:spPr>
          <a:xfrm>
            <a:off x="502740" y="4361850"/>
            <a:ext cx="2400030" cy="308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5E6B75"/>
                </a:solidFill>
                <a:ea typeface="Calibri"/>
              </a:rPr>
              <a:t>Weighted score: </a:t>
            </a:r>
            <a:r>
              <a:rPr lang="en-US" b="1" spc="-1" dirty="0">
                <a:solidFill>
                  <a:srgbClr val="0B3B52"/>
                </a:solidFill>
                <a:ea typeface="Georgia"/>
              </a:rPr>
              <a:t>6</a:t>
            </a:r>
            <a:endParaRPr lang="en-US" b="1" spc="-1" dirty="0">
              <a:solidFill>
                <a:srgbClr val="000000"/>
              </a:solidFill>
            </a:endParaRPr>
          </a:p>
        </p:txBody>
      </p:sp>
      <p:sp>
        <p:nvSpPr>
          <p:cNvPr id="494" name="Shape 9"/>
          <p:cNvSpPr/>
          <p:nvPr/>
        </p:nvSpPr>
        <p:spPr>
          <a:xfrm>
            <a:off x="3143070" y="2201580"/>
            <a:ext cx="2742930" cy="253719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spc="-1">
              <a:solidFill>
                <a:srgbClr val="000000"/>
              </a:solidFill>
            </a:endParaRPr>
          </a:p>
        </p:txBody>
      </p:sp>
      <p:sp>
        <p:nvSpPr>
          <p:cNvPr id="495" name="Shape 10"/>
          <p:cNvSpPr/>
          <p:nvPr/>
        </p:nvSpPr>
        <p:spPr>
          <a:xfrm>
            <a:off x="3143070" y="2201580"/>
            <a:ext cx="2742930" cy="37692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b="1" spc="-1">
              <a:solidFill>
                <a:srgbClr val="FFFFFF"/>
              </a:solidFill>
            </a:endParaRPr>
          </a:p>
        </p:txBody>
      </p:sp>
      <p:sp>
        <p:nvSpPr>
          <p:cNvPr id="496" name="Text 11"/>
          <p:cNvSpPr/>
          <p:nvPr/>
        </p:nvSpPr>
        <p:spPr>
          <a:xfrm>
            <a:off x="3314520" y="2201580"/>
            <a:ext cx="240003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ea typeface="Calibri"/>
              </a:rPr>
              <a:t>Option 2</a:t>
            </a:r>
            <a:endParaRPr lang="en-US" b="1" spc="-1" dirty="0">
              <a:solidFill>
                <a:srgbClr val="000000"/>
              </a:solidFill>
            </a:endParaRPr>
          </a:p>
        </p:txBody>
      </p:sp>
      <p:sp>
        <p:nvSpPr>
          <p:cNvPr id="497" name="Text 12"/>
          <p:cNvSpPr/>
          <p:nvPr/>
        </p:nvSpPr>
        <p:spPr>
          <a:xfrm>
            <a:off x="3314520" y="2681640"/>
            <a:ext cx="240003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solidFill>
                  <a:srgbClr val="0B3B52"/>
                </a:solidFill>
                <a:ea typeface="Georgia"/>
              </a:rPr>
              <a:t>Adopt EPI2ME </a:t>
            </a:r>
            <a:r>
              <a:rPr lang="en-US" spc="-1" dirty="0" err="1">
                <a:solidFill>
                  <a:srgbClr val="0B3B52"/>
                </a:solidFill>
                <a:ea typeface="Georgia"/>
              </a:rPr>
              <a:t>wf</a:t>
            </a:r>
            <a:r>
              <a:rPr lang="en-US" spc="-1" dirty="0">
                <a:solidFill>
                  <a:srgbClr val="0B3B52"/>
                </a:solidFill>
                <a:ea typeface="Georgia"/>
              </a:rPr>
              <a:t>-human-variation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499" name="Shape 14"/>
          <p:cNvSpPr/>
          <p:nvPr/>
        </p:nvSpPr>
        <p:spPr>
          <a:xfrm>
            <a:off x="3314520" y="4361850"/>
            <a:ext cx="2400030" cy="30834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spc="-1">
              <a:solidFill>
                <a:srgbClr val="000000"/>
              </a:solidFill>
            </a:endParaRPr>
          </a:p>
        </p:txBody>
      </p:sp>
      <p:sp>
        <p:nvSpPr>
          <p:cNvPr id="500" name="Text 15"/>
          <p:cNvSpPr/>
          <p:nvPr/>
        </p:nvSpPr>
        <p:spPr>
          <a:xfrm>
            <a:off x="3417390" y="4361850"/>
            <a:ext cx="2400030" cy="308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5E6B75"/>
                </a:solidFill>
                <a:ea typeface="Calibri"/>
              </a:rPr>
              <a:t>Weighted score: </a:t>
            </a:r>
            <a:r>
              <a:rPr lang="en-US" b="1" spc="-1" dirty="0">
                <a:solidFill>
                  <a:srgbClr val="0B3B52"/>
                </a:solidFill>
                <a:ea typeface="Georgia"/>
              </a:rPr>
              <a:t>27</a:t>
            </a:r>
            <a:endParaRPr lang="en-US" b="1" spc="-1" dirty="0">
              <a:solidFill>
                <a:srgbClr val="000000"/>
              </a:solidFill>
            </a:endParaRPr>
          </a:p>
        </p:txBody>
      </p:sp>
      <p:sp>
        <p:nvSpPr>
          <p:cNvPr id="501" name="Shape 16"/>
          <p:cNvSpPr/>
          <p:nvPr/>
        </p:nvSpPr>
        <p:spPr>
          <a:xfrm>
            <a:off x="6057720" y="2201580"/>
            <a:ext cx="2742930" cy="253719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spc="-1">
              <a:solidFill>
                <a:srgbClr val="000000"/>
              </a:solidFill>
            </a:endParaRPr>
          </a:p>
        </p:txBody>
      </p:sp>
      <p:sp>
        <p:nvSpPr>
          <p:cNvPr id="502" name="Shape 17"/>
          <p:cNvSpPr/>
          <p:nvPr/>
        </p:nvSpPr>
        <p:spPr>
          <a:xfrm>
            <a:off x="6057720" y="2201580"/>
            <a:ext cx="2742930" cy="37692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b="1" spc="-1">
              <a:solidFill>
                <a:srgbClr val="FFFFFF"/>
              </a:solidFill>
            </a:endParaRPr>
          </a:p>
        </p:txBody>
      </p:sp>
      <p:sp>
        <p:nvSpPr>
          <p:cNvPr id="503" name="Text 18"/>
          <p:cNvSpPr/>
          <p:nvPr/>
        </p:nvSpPr>
        <p:spPr>
          <a:xfrm>
            <a:off x="6229170" y="2201580"/>
            <a:ext cx="240003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ea typeface="Calibri"/>
              </a:rPr>
              <a:t>Option 3</a:t>
            </a:r>
            <a:endParaRPr lang="en-US" b="1" spc="-1" dirty="0">
              <a:solidFill>
                <a:srgbClr val="000000"/>
              </a:solidFill>
            </a:endParaRPr>
          </a:p>
        </p:txBody>
      </p:sp>
      <p:sp>
        <p:nvSpPr>
          <p:cNvPr id="504" name="Text 19"/>
          <p:cNvSpPr/>
          <p:nvPr/>
        </p:nvSpPr>
        <p:spPr>
          <a:xfrm>
            <a:off x="7703640" y="2201580"/>
            <a:ext cx="102843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>
              <a:tabLst>
                <a:tab pos="0" algn="l"/>
              </a:tabLst>
            </a:pPr>
            <a:r>
              <a:rPr lang="en-US" sz="1050" spc="149">
                <a:solidFill>
                  <a:srgbClr val="FFFFFF"/>
                </a:solidFill>
                <a:ea typeface="Calibri"/>
              </a:rPr>
              <a:t>✓ SELECTED</a:t>
            </a:r>
            <a:endParaRPr lang="en-US" sz="1050" spc="-1">
              <a:solidFill>
                <a:srgbClr val="000000"/>
              </a:solidFill>
            </a:endParaRPr>
          </a:p>
        </p:txBody>
      </p:sp>
      <p:sp>
        <p:nvSpPr>
          <p:cNvPr id="505" name="Text 20"/>
          <p:cNvSpPr/>
          <p:nvPr/>
        </p:nvSpPr>
        <p:spPr>
          <a:xfrm>
            <a:off x="6229170" y="2681640"/>
            <a:ext cx="240003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>
                <a:solidFill>
                  <a:srgbClr val="0B3B52"/>
                </a:solidFill>
                <a:ea typeface="Georgia"/>
              </a:rPr>
              <a:t>In-house nf-core development</a:t>
            </a:r>
            <a:endParaRPr lang="en-US" spc="-1">
              <a:solidFill>
                <a:srgbClr val="000000"/>
              </a:solidFill>
            </a:endParaRPr>
          </a:p>
        </p:txBody>
      </p:sp>
      <p:sp>
        <p:nvSpPr>
          <p:cNvPr id="507" name="Shape 22"/>
          <p:cNvSpPr/>
          <p:nvPr/>
        </p:nvSpPr>
        <p:spPr>
          <a:xfrm>
            <a:off x="6229170" y="4361850"/>
            <a:ext cx="2400030" cy="3083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800" spc="-1">
              <a:solidFill>
                <a:srgbClr val="FFFFFF"/>
              </a:solidFill>
            </a:endParaRPr>
          </a:p>
        </p:txBody>
      </p:sp>
      <p:sp>
        <p:nvSpPr>
          <p:cNvPr id="508" name="Text 23"/>
          <p:cNvSpPr/>
          <p:nvPr/>
        </p:nvSpPr>
        <p:spPr>
          <a:xfrm>
            <a:off x="6332040" y="4361850"/>
            <a:ext cx="2400030" cy="308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FFFFFF"/>
                </a:solidFill>
                <a:ea typeface="Calibri"/>
              </a:rPr>
              <a:t>Weighted score: </a:t>
            </a:r>
            <a:r>
              <a:rPr lang="en-US" b="1" spc="-1" dirty="0">
                <a:solidFill>
                  <a:srgbClr val="FFFFFF"/>
                </a:solidFill>
                <a:ea typeface="Georgia"/>
              </a:rPr>
              <a:t>57</a:t>
            </a:r>
            <a:endParaRPr lang="en-US" b="1" spc="-1" dirty="0">
              <a:solidFill>
                <a:srgbClr val="000000"/>
              </a:solidFill>
            </a:endParaRPr>
          </a:p>
        </p:txBody>
      </p:sp>
      <p:sp>
        <p:nvSpPr>
          <p:cNvPr id="516" name="Shape 31"/>
          <p:cNvSpPr/>
          <p:nvPr/>
        </p:nvSpPr>
        <p:spPr>
          <a:xfrm>
            <a:off x="342900" y="5740200"/>
            <a:ext cx="845775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endParaRPr lang="en-US" spc="-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 0"/>
          <p:cNvSpPr/>
          <p:nvPr/>
        </p:nvSpPr>
        <p:spPr>
          <a:xfrm>
            <a:off x="174949" y="379272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ea typeface="Georgia"/>
              </a:rPr>
              <a:t>Clinical risk assessment</a:t>
            </a:r>
            <a:endParaRPr lang="en-US" sz="2800" spc="-1" dirty="0">
              <a:solidFill>
                <a:schemeClr val="bg1"/>
              </a:solidFill>
            </a:endParaRPr>
          </a:p>
        </p:txBody>
      </p:sp>
      <p:sp>
        <p:nvSpPr>
          <p:cNvPr id="521" name="Shape 2"/>
          <p:cNvSpPr/>
          <p:nvPr/>
        </p:nvSpPr>
        <p:spPr>
          <a:xfrm>
            <a:off x="425250" y="2028881"/>
            <a:ext cx="8092170" cy="2740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700" spc="-1">
              <a:solidFill>
                <a:srgbClr val="FFFFFF"/>
              </a:solidFill>
            </a:endParaRPr>
          </a:p>
        </p:txBody>
      </p:sp>
      <p:sp>
        <p:nvSpPr>
          <p:cNvPr id="522" name="Text 3"/>
          <p:cNvSpPr/>
          <p:nvPr/>
        </p:nvSpPr>
        <p:spPr>
          <a:xfrm>
            <a:off x="480060" y="2028881"/>
            <a:ext cx="23976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>
                <a:solidFill>
                  <a:srgbClr val="FFFFFF"/>
                </a:solidFill>
                <a:ea typeface="Calibri"/>
              </a:rPr>
              <a:t>ID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23" name="Text 4"/>
          <p:cNvSpPr/>
          <p:nvPr/>
        </p:nvSpPr>
        <p:spPr>
          <a:xfrm>
            <a:off x="895680" y="2028881"/>
            <a:ext cx="9402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FFFFFF"/>
                </a:solidFill>
                <a:ea typeface="Calibri"/>
              </a:rPr>
              <a:t>Category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24" name="Text 5"/>
          <p:cNvSpPr/>
          <p:nvPr/>
        </p:nvSpPr>
        <p:spPr>
          <a:xfrm>
            <a:off x="1960306" y="2028881"/>
            <a:ext cx="13027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>
                <a:solidFill>
                  <a:srgbClr val="FFFFFF"/>
                </a:solidFill>
                <a:ea typeface="Calibri"/>
              </a:rPr>
              <a:t>Risk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25" name="Text 6"/>
          <p:cNvSpPr/>
          <p:nvPr/>
        </p:nvSpPr>
        <p:spPr>
          <a:xfrm>
            <a:off x="4222755" y="2008171"/>
            <a:ext cx="4344415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>
                <a:solidFill>
                  <a:srgbClr val="FFFFFF"/>
                </a:solidFill>
                <a:ea typeface="Calibri"/>
              </a:rPr>
              <a:t>Mitigation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29" name="Shape 10"/>
          <p:cNvSpPr/>
          <p:nvPr/>
        </p:nvSpPr>
        <p:spPr>
          <a:xfrm>
            <a:off x="425250" y="2303201"/>
            <a:ext cx="8092170" cy="301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>
              <a:solidFill>
                <a:srgbClr val="000000"/>
              </a:solidFill>
            </a:endParaRPr>
          </a:p>
        </p:txBody>
      </p:sp>
      <p:sp>
        <p:nvSpPr>
          <p:cNvPr id="530" name="Text 11"/>
          <p:cNvSpPr/>
          <p:nvPr/>
        </p:nvSpPr>
        <p:spPr>
          <a:xfrm>
            <a:off x="480060" y="2303201"/>
            <a:ext cx="23976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highlight>
                  <a:srgbClr val="FFFF00"/>
                </a:highlight>
                <a:ea typeface="Calibri"/>
              </a:rPr>
              <a:t>R1</a:t>
            </a:r>
            <a:endParaRPr lang="en-US" sz="1200" spc="-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531" name="Text 12"/>
          <p:cNvSpPr/>
          <p:nvPr/>
        </p:nvSpPr>
        <p:spPr>
          <a:xfrm>
            <a:off x="895681" y="2303201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>
                <a:solidFill>
                  <a:srgbClr val="1F2A33"/>
                </a:solidFill>
                <a:ea typeface="Calibri"/>
              </a:rPr>
              <a:t>Internal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32" name="Text 13"/>
          <p:cNvSpPr/>
          <p:nvPr/>
        </p:nvSpPr>
        <p:spPr>
          <a:xfrm>
            <a:off x="1960306" y="2303201"/>
            <a:ext cx="130275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Tool version drift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33" name="Text 14"/>
          <p:cNvSpPr/>
          <p:nvPr/>
        </p:nvSpPr>
        <p:spPr>
          <a:xfrm>
            <a:off x="4222755" y="2282491"/>
            <a:ext cx="434441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 err="1">
                <a:solidFill>
                  <a:srgbClr val="1F2A33"/>
                </a:solidFill>
                <a:ea typeface="Calibri"/>
              </a:rPr>
              <a:t>Containerisation</a:t>
            </a:r>
            <a:r>
              <a:rPr lang="en-US" sz="1200" spc="-1" dirty="0">
                <a:solidFill>
                  <a:srgbClr val="1F2A33"/>
                </a:solidFill>
                <a:ea typeface="Calibri"/>
              </a:rPr>
              <a:t> + semantic versioning + tag pinning in SOPs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37" name="Shape 18"/>
          <p:cNvSpPr/>
          <p:nvPr/>
        </p:nvSpPr>
        <p:spPr>
          <a:xfrm>
            <a:off x="425250" y="2605061"/>
            <a:ext cx="8092170" cy="30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>
              <a:solidFill>
                <a:srgbClr val="000000"/>
              </a:solidFill>
            </a:endParaRPr>
          </a:p>
        </p:txBody>
      </p:sp>
      <p:sp>
        <p:nvSpPr>
          <p:cNvPr id="538" name="Text 19"/>
          <p:cNvSpPr/>
          <p:nvPr/>
        </p:nvSpPr>
        <p:spPr>
          <a:xfrm>
            <a:off x="480060" y="2605061"/>
            <a:ext cx="23976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>
                <a:solidFill>
                  <a:srgbClr val="0B3B52"/>
                </a:solidFill>
                <a:ea typeface="Calibri"/>
              </a:rPr>
              <a:t>R2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39" name="Text 20"/>
          <p:cNvSpPr/>
          <p:nvPr/>
        </p:nvSpPr>
        <p:spPr>
          <a:xfrm>
            <a:off x="895681" y="2605061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>
                <a:solidFill>
                  <a:srgbClr val="1F2A33"/>
                </a:solidFill>
                <a:ea typeface="Calibri"/>
              </a:rPr>
              <a:t>Internal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40" name="Text 21"/>
          <p:cNvSpPr/>
          <p:nvPr/>
        </p:nvSpPr>
        <p:spPr>
          <a:xfrm>
            <a:off x="1960306" y="2605061"/>
            <a:ext cx="1747088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Incomplete test coverage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41" name="Text 22"/>
          <p:cNvSpPr/>
          <p:nvPr/>
        </p:nvSpPr>
        <p:spPr>
          <a:xfrm>
            <a:off x="4222755" y="2584351"/>
            <a:ext cx="434441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 err="1">
                <a:solidFill>
                  <a:srgbClr val="1F2A33"/>
                </a:solidFill>
                <a:ea typeface="Calibri"/>
              </a:rPr>
              <a:t>nf</a:t>
            </a:r>
            <a:r>
              <a:rPr lang="en-US" sz="1200" spc="-1" dirty="0">
                <a:solidFill>
                  <a:srgbClr val="1F2A33"/>
                </a:solidFill>
                <a:ea typeface="Calibri"/>
              </a:rPr>
              <a:t>-test at module/</a:t>
            </a:r>
            <a:r>
              <a:rPr lang="en-US" sz="1200" spc="-1" dirty="0" err="1">
                <a:solidFill>
                  <a:srgbClr val="1F2A33"/>
                </a:solidFill>
                <a:ea typeface="Calibri"/>
              </a:rPr>
              <a:t>subworkflow</a:t>
            </a:r>
            <a:r>
              <a:rPr lang="en-US" sz="1200" spc="-1" dirty="0">
                <a:solidFill>
                  <a:srgbClr val="1F2A33"/>
                </a:solidFill>
                <a:ea typeface="Calibri"/>
              </a:rPr>
              <a:t>/e2e; GIAB benchmark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45" name="Shape 26"/>
          <p:cNvSpPr/>
          <p:nvPr/>
        </p:nvSpPr>
        <p:spPr>
          <a:xfrm>
            <a:off x="425250" y="2906651"/>
            <a:ext cx="8092170" cy="30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>
              <a:solidFill>
                <a:srgbClr val="000000"/>
              </a:solidFill>
            </a:endParaRPr>
          </a:p>
        </p:txBody>
      </p:sp>
      <p:sp>
        <p:nvSpPr>
          <p:cNvPr id="546" name="Text 27"/>
          <p:cNvSpPr/>
          <p:nvPr/>
        </p:nvSpPr>
        <p:spPr>
          <a:xfrm>
            <a:off x="480060" y="2906651"/>
            <a:ext cx="23976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>
                <a:solidFill>
                  <a:srgbClr val="0B3B52"/>
                </a:solidFill>
                <a:ea typeface="Calibri"/>
              </a:rPr>
              <a:t>R3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47" name="Text 28"/>
          <p:cNvSpPr/>
          <p:nvPr/>
        </p:nvSpPr>
        <p:spPr>
          <a:xfrm>
            <a:off x="895681" y="2906651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>
                <a:solidFill>
                  <a:srgbClr val="1F2A33"/>
                </a:solidFill>
                <a:ea typeface="Calibri"/>
              </a:rPr>
              <a:t>Internal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48" name="Text 29"/>
          <p:cNvSpPr/>
          <p:nvPr/>
        </p:nvSpPr>
        <p:spPr>
          <a:xfrm>
            <a:off x="1960306" y="2906651"/>
            <a:ext cx="188852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Single developer bottleneck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49" name="Text 30"/>
          <p:cNvSpPr/>
          <p:nvPr/>
        </p:nvSpPr>
        <p:spPr>
          <a:xfrm>
            <a:off x="4222755" y="2885941"/>
            <a:ext cx="450650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Code review by registered Clinical Bioinformatician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53" name="Shape 34"/>
          <p:cNvSpPr/>
          <p:nvPr/>
        </p:nvSpPr>
        <p:spPr>
          <a:xfrm>
            <a:off x="425250" y="3208511"/>
            <a:ext cx="8092170" cy="30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>
              <a:solidFill>
                <a:srgbClr val="000000"/>
              </a:solidFill>
            </a:endParaRPr>
          </a:p>
        </p:txBody>
      </p:sp>
      <p:sp>
        <p:nvSpPr>
          <p:cNvPr id="554" name="Text 35"/>
          <p:cNvSpPr/>
          <p:nvPr/>
        </p:nvSpPr>
        <p:spPr>
          <a:xfrm>
            <a:off x="480060" y="3208511"/>
            <a:ext cx="23976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>
                <a:solidFill>
                  <a:srgbClr val="0B3B52"/>
                </a:solidFill>
                <a:ea typeface="Calibri"/>
              </a:rPr>
              <a:t>R4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55" name="Text 36"/>
          <p:cNvSpPr/>
          <p:nvPr/>
        </p:nvSpPr>
        <p:spPr>
          <a:xfrm>
            <a:off x="895681" y="3208511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>
                <a:solidFill>
                  <a:srgbClr val="1F2A33"/>
                </a:solidFill>
                <a:ea typeface="Calibri"/>
              </a:rPr>
              <a:t>Internal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56" name="Text 37"/>
          <p:cNvSpPr/>
          <p:nvPr/>
        </p:nvSpPr>
        <p:spPr>
          <a:xfrm>
            <a:off x="1960306" y="3208511"/>
            <a:ext cx="130275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Scope creep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57" name="Text 38"/>
          <p:cNvSpPr/>
          <p:nvPr/>
        </p:nvSpPr>
        <p:spPr>
          <a:xfrm>
            <a:off x="4222755" y="3187801"/>
            <a:ext cx="434441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 err="1">
                <a:solidFill>
                  <a:srgbClr val="1F2A33"/>
                </a:solidFill>
                <a:ea typeface="Calibri"/>
              </a:rPr>
              <a:t>MoSCoW</a:t>
            </a:r>
            <a:r>
              <a:rPr lang="en-US" sz="1200" spc="-1" dirty="0">
                <a:solidFill>
                  <a:srgbClr val="1F2A33"/>
                </a:solidFill>
                <a:ea typeface="Calibri"/>
              </a:rPr>
              <a:t> framework; deferred Could/Won't to future releases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61" name="Shape 42"/>
          <p:cNvSpPr/>
          <p:nvPr/>
        </p:nvSpPr>
        <p:spPr>
          <a:xfrm>
            <a:off x="425250" y="3510101"/>
            <a:ext cx="8092170" cy="301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562" name="Text 43"/>
          <p:cNvSpPr/>
          <p:nvPr/>
        </p:nvSpPr>
        <p:spPr>
          <a:xfrm>
            <a:off x="480060" y="3510101"/>
            <a:ext cx="23976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highlight>
                  <a:srgbClr val="FFFF00"/>
                </a:highlight>
                <a:ea typeface="Calibri"/>
              </a:rPr>
              <a:t>R5</a:t>
            </a:r>
            <a:endParaRPr lang="en-US" sz="1200" spc="-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563" name="Text 44"/>
          <p:cNvSpPr/>
          <p:nvPr/>
        </p:nvSpPr>
        <p:spPr>
          <a:xfrm>
            <a:off x="895681" y="3510101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>
                <a:solidFill>
                  <a:srgbClr val="1F2A33"/>
                </a:solidFill>
                <a:ea typeface="Calibri"/>
              </a:rPr>
              <a:t>Internal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64" name="Text 45"/>
          <p:cNvSpPr/>
          <p:nvPr/>
        </p:nvSpPr>
        <p:spPr>
          <a:xfrm>
            <a:off x="1960306" y="3510101"/>
            <a:ext cx="1622834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Data integrity errors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65" name="Text 46"/>
          <p:cNvSpPr/>
          <p:nvPr/>
        </p:nvSpPr>
        <p:spPr>
          <a:xfrm>
            <a:off x="4222755" y="3489391"/>
            <a:ext cx="434441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Automated input validation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69" name="Shape 50"/>
          <p:cNvSpPr/>
          <p:nvPr/>
        </p:nvSpPr>
        <p:spPr>
          <a:xfrm>
            <a:off x="425250" y="3811961"/>
            <a:ext cx="8092170" cy="3015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>
              <a:solidFill>
                <a:srgbClr val="000000"/>
              </a:solidFill>
            </a:endParaRPr>
          </a:p>
        </p:txBody>
      </p:sp>
      <p:sp>
        <p:nvSpPr>
          <p:cNvPr id="570" name="Text 51"/>
          <p:cNvSpPr/>
          <p:nvPr/>
        </p:nvSpPr>
        <p:spPr>
          <a:xfrm>
            <a:off x="480060" y="3811961"/>
            <a:ext cx="23976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>
                <a:solidFill>
                  <a:srgbClr val="0B3B52"/>
                </a:solidFill>
                <a:ea typeface="Calibri"/>
              </a:rPr>
              <a:t>R6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71" name="Text 52"/>
          <p:cNvSpPr/>
          <p:nvPr/>
        </p:nvSpPr>
        <p:spPr>
          <a:xfrm>
            <a:off x="895681" y="3811961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>
                <a:solidFill>
                  <a:srgbClr val="1F2A33"/>
                </a:solidFill>
                <a:ea typeface="Calibri"/>
              </a:rPr>
              <a:t>Internal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572" name="Text 53"/>
          <p:cNvSpPr/>
          <p:nvPr/>
        </p:nvSpPr>
        <p:spPr>
          <a:xfrm>
            <a:off x="1960306" y="3811961"/>
            <a:ext cx="188852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Inadequate parameter docs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73" name="Text 54"/>
          <p:cNvSpPr/>
          <p:nvPr/>
        </p:nvSpPr>
        <p:spPr>
          <a:xfrm>
            <a:off x="4222755" y="3791251"/>
            <a:ext cx="434441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All non-default params logged with rationale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77" name="Shape 58"/>
          <p:cNvSpPr/>
          <p:nvPr/>
        </p:nvSpPr>
        <p:spPr>
          <a:xfrm>
            <a:off x="425250" y="4113821"/>
            <a:ext cx="8092170" cy="32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>
              <a:solidFill>
                <a:srgbClr val="000000"/>
              </a:solidFill>
            </a:endParaRPr>
          </a:p>
        </p:txBody>
      </p:sp>
      <p:sp>
        <p:nvSpPr>
          <p:cNvPr id="578" name="Text 59"/>
          <p:cNvSpPr/>
          <p:nvPr/>
        </p:nvSpPr>
        <p:spPr>
          <a:xfrm>
            <a:off x="480060" y="4113821"/>
            <a:ext cx="23976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highlight>
                  <a:srgbClr val="FFFF00"/>
                </a:highlight>
                <a:ea typeface="Calibri"/>
              </a:rPr>
              <a:t>R7</a:t>
            </a:r>
            <a:endParaRPr lang="en-US" sz="1200" spc="-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579" name="Text 60"/>
          <p:cNvSpPr/>
          <p:nvPr/>
        </p:nvSpPr>
        <p:spPr>
          <a:xfrm>
            <a:off x="895681" y="4113821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External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80" name="Text 61"/>
          <p:cNvSpPr/>
          <p:nvPr/>
        </p:nvSpPr>
        <p:spPr>
          <a:xfrm>
            <a:off x="1960305" y="4113821"/>
            <a:ext cx="1819747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Data breach on HPC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581" name="Text 62"/>
          <p:cNvSpPr/>
          <p:nvPr/>
        </p:nvSpPr>
        <p:spPr>
          <a:xfrm>
            <a:off x="4222755" y="4093111"/>
            <a:ext cx="434441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 err="1">
                <a:solidFill>
                  <a:srgbClr val="1F2A33"/>
                </a:solidFill>
                <a:ea typeface="Calibri"/>
              </a:rPr>
              <a:t>Pseudonymisation</a:t>
            </a:r>
            <a:r>
              <a:rPr lang="en-US" sz="1200" spc="-1" dirty="0">
                <a:solidFill>
                  <a:srgbClr val="1F2A33"/>
                </a:solidFill>
                <a:ea typeface="Calibri"/>
              </a:rPr>
              <a:t>; VPN + 2FA; DPIA completed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601" name="Shape 82"/>
          <p:cNvSpPr/>
          <p:nvPr/>
        </p:nvSpPr>
        <p:spPr>
          <a:xfrm>
            <a:off x="425250" y="4436122"/>
            <a:ext cx="8092170" cy="30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3000" spc="-1">
              <a:solidFill>
                <a:srgbClr val="000000"/>
              </a:solidFill>
            </a:endParaRPr>
          </a:p>
        </p:txBody>
      </p:sp>
      <p:sp>
        <p:nvSpPr>
          <p:cNvPr id="602" name="Text 83"/>
          <p:cNvSpPr/>
          <p:nvPr/>
        </p:nvSpPr>
        <p:spPr>
          <a:xfrm>
            <a:off x="480060" y="4436122"/>
            <a:ext cx="336150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ea typeface="Calibri"/>
              </a:rPr>
              <a:t>R8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603" name="Text 84"/>
          <p:cNvSpPr/>
          <p:nvPr/>
        </p:nvSpPr>
        <p:spPr>
          <a:xfrm>
            <a:off x="895681" y="4436122"/>
            <a:ext cx="664601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>
                <a:solidFill>
                  <a:srgbClr val="1F2A33"/>
                </a:solidFill>
                <a:ea typeface="Calibri"/>
              </a:rPr>
              <a:t>External</a:t>
            </a:r>
            <a:endParaRPr lang="en-US" sz="1200" spc="-1">
              <a:solidFill>
                <a:srgbClr val="000000"/>
              </a:solidFill>
            </a:endParaRPr>
          </a:p>
        </p:txBody>
      </p:sp>
      <p:sp>
        <p:nvSpPr>
          <p:cNvPr id="604" name="Text 85"/>
          <p:cNvSpPr/>
          <p:nvPr/>
        </p:nvSpPr>
        <p:spPr>
          <a:xfrm>
            <a:off x="1960305" y="4436122"/>
            <a:ext cx="2188756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ONT chemistry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605" name="Text 86"/>
          <p:cNvSpPr/>
          <p:nvPr/>
        </p:nvSpPr>
        <p:spPr>
          <a:xfrm>
            <a:off x="4222755" y="4415411"/>
            <a:ext cx="4344415" cy="301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Monitor release notes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609" name="Shape 90"/>
          <p:cNvSpPr/>
          <p:nvPr/>
        </p:nvSpPr>
        <p:spPr>
          <a:xfrm>
            <a:off x="274320" y="5349239"/>
            <a:ext cx="8572230" cy="762311"/>
          </a:xfrm>
          <a:prstGeom prst="rect">
            <a:avLst/>
          </a:prstGeom>
          <a:solidFill>
            <a:srgbClr val="DFEE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Text 91"/>
          <p:cNvSpPr/>
          <p:nvPr/>
        </p:nvSpPr>
        <p:spPr>
          <a:xfrm>
            <a:off x="434610" y="5397759"/>
            <a:ext cx="8435070" cy="6093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latin typeface="Calibri"/>
                <a:ea typeface="Calibri"/>
              </a:rPr>
              <a:t>Outcome:  </a:t>
            </a:r>
            <a:r>
              <a:rPr lang="en-US" sz="1600" spc="-1" dirty="0">
                <a:solidFill>
                  <a:srgbClr val="1F2A33"/>
                </a:solidFill>
                <a:latin typeface="Calibri"/>
                <a:ea typeface="Calibri"/>
              </a:rPr>
              <a:t>No clinical risks identified that would prevent safe delivery. Risk register maintained as a living document in CE 25.04.14 and reviewed at each sprint retrospective.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0"/>
          <p:cNvSpPr/>
          <p:nvPr/>
        </p:nvSpPr>
        <p:spPr>
          <a:xfrm>
            <a:off x="320220" y="41618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rgbClr val="FFFFFF"/>
                </a:solidFill>
                <a:latin typeface="Arial"/>
                <a:ea typeface="Georgia"/>
              </a:rPr>
              <a:t>Content</a:t>
            </a:r>
            <a:r>
              <a:rPr lang="en-US" sz="3000" spc="-1" dirty="0">
                <a:solidFill>
                  <a:srgbClr val="FFFFFF"/>
                </a:solidFill>
                <a:latin typeface="Arial"/>
                <a:ea typeface="Georgia"/>
              </a:rPr>
              <a:t> </a:t>
            </a:r>
            <a:endParaRPr lang="en-US" sz="3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 2"/>
          <p:cNvSpPr/>
          <p:nvPr/>
        </p:nvSpPr>
        <p:spPr>
          <a:xfrm>
            <a:off x="480060" y="1993176"/>
            <a:ext cx="5483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 dirty="0">
                <a:solidFill>
                  <a:srgbClr val="005EB8">
                    <a:lumMod val="50000"/>
                  </a:srgbClr>
                </a:solidFill>
                <a:latin typeface="Arial"/>
                <a:ea typeface="Georgia"/>
              </a:rPr>
              <a:t>01</a:t>
            </a:r>
            <a:endParaRPr lang="en-US" sz="2800" spc="-1" dirty="0">
              <a:solidFill>
                <a:srgbClr val="005EB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1" name="Text 3"/>
          <p:cNvSpPr/>
          <p:nvPr/>
        </p:nvSpPr>
        <p:spPr>
          <a:xfrm>
            <a:off x="1426464" y="1994760"/>
            <a:ext cx="4882626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Arial"/>
                <a:ea typeface="Calibri"/>
              </a:rPr>
              <a:t>The clinical problem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Shape 5"/>
          <p:cNvSpPr/>
          <p:nvPr/>
        </p:nvSpPr>
        <p:spPr>
          <a:xfrm>
            <a:off x="480060" y="2455110"/>
            <a:ext cx="822933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pPr defTabSz="685800"/>
            <a:endParaRPr lang="en-US" sz="15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 6"/>
          <p:cNvSpPr/>
          <p:nvPr/>
        </p:nvSpPr>
        <p:spPr>
          <a:xfrm>
            <a:off x="480060" y="2473236"/>
            <a:ext cx="5483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>
                <a:solidFill>
                  <a:srgbClr val="005EB8">
                    <a:lumMod val="50000"/>
                  </a:srgbClr>
                </a:solidFill>
                <a:latin typeface="Arial"/>
                <a:ea typeface="Georgia"/>
              </a:rPr>
              <a:t>02</a:t>
            </a:r>
            <a:endParaRPr lang="en-US" sz="2800" spc="-1">
              <a:solidFill>
                <a:srgbClr val="005EB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5" name="Text 7"/>
          <p:cNvSpPr/>
          <p:nvPr/>
        </p:nvSpPr>
        <p:spPr>
          <a:xfrm>
            <a:off x="1426464" y="2474820"/>
            <a:ext cx="4882626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Arial"/>
                <a:ea typeface="Calibri"/>
              </a:rPr>
              <a:t>Study design &amp; objectives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Shape 9"/>
          <p:cNvSpPr/>
          <p:nvPr/>
        </p:nvSpPr>
        <p:spPr>
          <a:xfrm>
            <a:off x="480060" y="2935170"/>
            <a:ext cx="822933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pPr defTabSz="685800"/>
            <a:endParaRPr lang="en-US" sz="15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480060" y="2953296"/>
            <a:ext cx="5483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>
                <a:solidFill>
                  <a:srgbClr val="005EB8">
                    <a:lumMod val="50000"/>
                  </a:srgbClr>
                </a:solidFill>
                <a:latin typeface="Arial"/>
                <a:ea typeface="Georgia"/>
              </a:rPr>
              <a:t>03</a:t>
            </a:r>
            <a:endParaRPr lang="en-US" sz="2800" spc="-1">
              <a:solidFill>
                <a:srgbClr val="005EB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9" name="Text 11"/>
          <p:cNvSpPr/>
          <p:nvPr/>
        </p:nvSpPr>
        <p:spPr>
          <a:xfrm>
            <a:off x="1426464" y="2941650"/>
            <a:ext cx="4882626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Arial"/>
                <a:ea typeface="Calibri"/>
              </a:rPr>
              <a:t>Project plan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Shape 13"/>
          <p:cNvSpPr/>
          <p:nvPr/>
        </p:nvSpPr>
        <p:spPr>
          <a:xfrm>
            <a:off x="480060" y="3415230"/>
            <a:ext cx="822933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pPr defTabSz="685800"/>
            <a:endParaRPr lang="en-US" sz="15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 14"/>
          <p:cNvSpPr/>
          <p:nvPr/>
        </p:nvSpPr>
        <p:spPr>
          <a:xfrm>
            <a:off x="480060" y="3433356"/>
            <a:ext cx="5483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>
                <a:solidFill>
                  <a:srgbClr val="005EB8">
                    <a:lumMod val="50000"/>
                  </a:srgbClr>
                </a:solidFill>
                <a:latin typeface="Arial"/>
                <a:ea typeface="Georgia"/>
              </a:rPr>
              <a:t>04</a:t>
            </a:r>
            <a:endParaRPr lang="en-US" sz="2800" spc="-1">
              <a:solidFill>
                <a:srgbClr val="005EB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3" name="Text 15"/>
          <p:cNvSpPr/>
          <p:nvPr/>
        </p:nvSpPr>
        <p:spPr>
          <a:xfrm>
            <a:off x="1426464" y="3428190"/>
            <a:ext cx="4882626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Arial"/>
                <a:ea typeface="Calibri"/>
              </a:rPr>
              <a:t>Pipeline design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Shape 17"/>
          <p:cNvSpPr/>
          <p:nvPr/>
        </p:nvSpPr>
        <p:spPr>
          <a:xfrm>
            <a:off x="480060" y="3895290"/>
            <a:ext cx="822933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pPr defTabSz="685800"/>
            <a:endParaRPr lang="en-US" sz="15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 18"/>
          <p:cNvSpPr/>
          <p:nvPr/>
        </p:nvSpPr>
        <p:spPr>
          <a:xfrm>
            <a:off x="480060" y="3913416"/>
            <a:ext cx="5483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 dirty="0">
                <a:solidFill>
                  <a:srgbClr val="005EB8">
                    <a:lumMod val="50000"/>
                  </a:srgbClr>
                </a:solidFill>
                <a:latin typeface="Arial"/>
                <a:ea typeface="Georgia"/>
              </a:rPr>
              <a:t>06</a:t>
            </a:r>
            <a:endParaRPr lang="en-US" sz="2800" spc="-1" dirty="0">
              <a:solidFill>
                <a:srgbClr val="005EB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7" name="Text 19"/>
          <p:cNvSpPr/>
          <p:nvPr/>
        </p:nvSpPr>
        <p:spPr>
          <a:xfrm>
            <a:off x="1426464" y="3901770"/>
            <a:ext cx="4882626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ea typeface="Calibri"/>
              </a:rPr>
              <a:t>Pipeline development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Shape 21"/>
          <p:cNvSpPr/>
          <p:nvPr/>
        </p:nvSpPr>
        <p:spPr>
          <a:xfrm>
            <a:off x="480060" y="4375350"/>
            <a:ext cx="822933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pPr defTabSz="685800"/>
            <a:endParaRPr lang="en-US" sz="15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 22"/>
          <p:cNvSpPr/>
          <p:nvPr/>
        </p:nvSpPr>
        <p:spPr>
          <a:xfrm>
            <a:off x="480060" y="4393476"/>
            <a:ext cx="5483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 dirty="0">
                <a:solidFill>
                  <a:srgbClr val="005EB8">
                    <a:lumMod val="50000"/>
                  </a:srgbClr>
                </a:solidFill>
                <a:latin typeface="Arial"/>
                <a:ea typeface="Georgia"/>
              </a:rPr>
              <a:t>06</a:t>
            </a:r>
            <a:endParaRPr lang="en-US" sz="2800" spc="-1" dirty="0">
              <a:solidFill>
                <a:srgbClr val="005EB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1" name="Text 23"/>
          <p:cNvSpPr/>
          <p:nvPr/>
        </p:nvSpPr>
        <p:spPr>
          <a:xfrm>
            <a:off x="1426464" y="4393476"/>
            <a:ext cx="4882626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Arial"/>
                <a:ea typeface="Calibri"/>
              </a:rPr>
              <a:t>Validation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Shape 25"/>
          <p:cNvSpPr/>
          <p:nvPr/>
        </p:nvSpPr>
        <p:spPr>
          <a:xfrm>
            <a:off x="480060" y="4855410"/>
            <a:ext cx="822933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pPr defTabSz="685800"/>
            <a:endParaRPr lang="en-US" sz="15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 26"/>
          <p:cNvSpPr/>
          <p:nvPr/>
        </p:nvSpPr>
        <p:spPr>
          <a:xfrm>
            <a:off x="480060" y="4873536"/>
            <a:ext cx="5483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 dirty="0">
                <a:solidFill>
                  <a:srgbClr val="005EB8">
                    <a:lumMod val="50000"/>
                  </a:srgbClr>
                </a:solidFill>
                <a:latin typeface="Arial"/>
                <a:ea typeface="Georgia"/>
              </a:rPr>
              <a:t>07</a:t>
            </a:r>
            <a:endParaRPr lang="en-US" sz="2800" spc="-1" dirty="0">
              <a:solidFill>
                <a:srgbClr val="005EB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5" name="Text 27"/>
          <p:cNvSpPr/>
          <p:nvPr/>
        </p:nvSpPr>
        <p:spPr>
          <a:xfrm>
            <a:off x="1426464" y="4873266"/>
            <a:ext cx="4882626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Arial"/>
                <a:ea typeface="Calibri"/>
              </a:rPr>
              <a:t>Impact, limitations, and next steps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D1CF-6E6D-1F36-EC6E-0EA14482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32CE22-F590-5E86-1FEE-802EBD940199}"/>
              </a:ext>
            </a:extLst>
          </p:cNvPr>
          <p:cNvSpPr/>
          <p:nvPr/>
        </p:nvSpPr>
        <p:spPr>
          <a:xfrm>
            <a:off x="434848" y="1700809"/>
            <a:ext cx="8128000" cy="4372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F42C7-77C6-B096-5591-C3FA56D89E04}"/>
              </a:ext>
            </a:extLst>
          </p:cNvPr>
          <p:cNvSpPr/>
          <p:nvPr/>
        </p:nvSpPr>
        <p:spPr>
          <a:xfrm>
            <a:off x="434848" y="2375433"/>
            <a:ext cx="8128000" cy="40639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9B9BBA-7562-A210-EBC5-28509B1F7635}"/>
              </a:ext>
            </a:extLst>
          </p:cNvPr>
          <p:cNvSpPr/>
          <p:nvPr/>
        </p:nvSpPr>
        <p:spPr>
          <a:xfrm>
            <a:off x="1158272" y="2326928"/>
            <a:ext cx="166254" cy="137647"/>
          </a:xfrm>
          <a:prstGeom prst="ellipse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3A519-BDF4-F6B0-1809-F35B46C6B608}"/>
              </a:ext>
            </a:extLst>
          </p:cNvPr>
          <p:cNvSpPr/>
          <p:nvPr/>
        </p:nvSpPr>
        <p:spPr>
          <a:xfrm>
            <a:off x="615240" y="3079516"/>
            <a:ext cx="1398016" cy="2210788"/>
          </a:xfrm>
          <a:prstGeom prst="rect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Establish a Clinical-grade long-read workflow needed for diagnostics</a:t>
            </a:r>
            <a:endParaRPr lang="en-GB" sz="1422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9EBE31-4F9F-2582-94FD-A77EA8563138}"/>
              </a:ext>
            </a:extLst>
          </p:cNvPr>
          <p:cNvSpPr/>
          <p:nvPr/>
        </p:nvSpPr>
        <p:spPr>
          <a:xfrm>
            <a:off x="2765338" y="2306609"/>
            <a:ext cx="166254" cy="137647"/>
          </a:xfrm>
          <a:prstGeom prst="ellipse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F0BA2-01B8-9BA2-93E5-15FF319F47E2}"/>
              </a:ext>
            </a:extLst>
          </p:cNvPr>
          <p:cNvSpPr/>
          <p:nvPr/>
        </p:nvSpPr>
        <p:spPr>
          <a:xfrm>
            <a:off x="2200365" y="3079059"/>
            <a:ext cx="1468025" cy="2210140"/>
          </a:xfrm>
          <a:prstGeom prst="rect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Determine the architecture of the long-read pipeline.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A4CF9E-C1E8-64E3-C363-B9EFB06899FA}"/>
              </a:ext>
            </a:extLst>
          </p:cNvPr>
          <p:cNvSpPr txBox="1"/>
          <p:nvPr/>
        </p:nvSpPr>
        <p:spPr>
          <a:xfrm>
            <a:off x="13032" y="393116"/>
            <a:ext cx="5504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development pathway</a:t>
            </a:r>
            <a:endParaRPr lang="en-GB" sz="1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E5D6E7-209A-F7AA-1106-AD214865F239}"/>
              </a:ext>
            </a:extLst>
          </p:cNvPr>
          <p:cNvSpPr/>
          <p:nvPr/>
        </p:nvSpPr>
        <p:spPr>
          <a:xfrm>
            <a:off x="1883702" y="23269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AAF39-A525-60CD-1622-44297E0D8DD2}"/>
              </a:ext>
            </a:extLst>
          </p:cNvPr>
          <p:cNvSpPr txBox="1"/>
          <p:nvPr/>
        </p:nvSpPr>
        <p:spPr>
          <a:xfrm>
            <a:off x="2200365" y="2513080"/>
            <a:ext cx="12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Software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3E6BC-EE9F-99A4-1FCE-C7753DB0F57D}"/>
              </a:ext>
            </a:extLst>
          </p:cNvPr>
          <p:cNvSpPr txBox="1"/>
          <p:nvPr/>
        </p:nvSpPr>
        <p:spPr>
          <a:xfrm>
            <a:off x="615240" y="258960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Project plan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69991-CC96-5BCC-632D-471190F3C30A}"/>
              </a:ext>
            </a:extLst>
          </p:cNvPr>
          <p:cNvSpPr txBox="1"/>
          <p:nvPr/>
        </p:nvSpPr>
        <p:spPr>
          <a:xfrm>
            <a:off x="1654840" y="194788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URS</a:t>
            </a:r>
          </a:p>
        </p:txBody>
      </p:sp>
    </p:spTree>
    <p:extLst>
      <p:ext uri="{BB962C8B-B14F-4D97-AF65-F5344CB8AC3E}">
        <p14:creationId xmlns:p14="http://schemas.microsoft.com/office/powerpoint/2010/main" val="155585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94EA7C-B30C-B951-DDFE-D8EB0FAD646D}"/>
              </a:ext>
            </a:extLst>
          </p:cNvPr>
          <p:cNvSpPr txBox="1"/>
          <p:nvPr/>
        </p:nvSpPr>
        <p:spPr>
          <a:xfrm>
            <a:off x="91502" y="317241"/>
            <a:ext cx="5504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Software Design</a:t>
            </a:r>
            <a:endParaRPr lang="en-GB" sz="1400" dirty="0"/>
          </a:p>
        </p:txBody>
      </p:sp>
      <p:pic>
        <p:nvPicPr>
          <p:cNvPr id="12" name="Google Shape;237;p22" descr="GitLab logo 600 1.svg">
            <a:extLst>
              <a:ext uri="{FF2B5EF4-FFF2-40B4-BE49-F238E27FC236}">
                <a16:creationId xmlns:a16="http://schemas.microsoft.com/office/drawing/2014/main" id="{5967D14C-C617-38D3-A379-46318CFDDF6E}"/>
              </a:ext>
            </a:extLst>
          </p:cNvPr>
          <p:cNvPicPr preferRelativeResize="0"/>
          <p:nvPr/>
        </p:nvPicPr>
        <p:blipFill rotWithShape="1">
          <a:blip r:embed="rId3">
            <a:alphaModFix amt="59960"/>
          </a:blip>
          <a:srcRect/>
          <a:stretch/>
        </p:blipFill>
        <p:spPr>
          <a:xfrm>
            <a:off x="3574097" y="5899780"/>
            <a:ext cx="422052" cy="42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9;p22" descr="mark-gradient-white-bamboo 1.svg">
            <a:extLst>
              <a:ext uri="{FF2B5EF4-FFF2-40B4-BE49-F238E27FC236}">
                <a16:creationId xmlns:a16="http://schemas.microsoft.com/office/drawing/2014/main" id="{852AAAEC-ADB6-FCD1-8D33-03681AEDCB99}"/>
              </a:ext>
            </a:extLst>
          </p:cNvPr>
          <p:cNvPicPr preferRelativeResize="0"/>
          <p:nvPr/>
        </p:nvPicPr>
        <p:blipFill rotWithShape="1">
          <a:blip r:embed="rId4">
            <a:alphaModFix amt="59960"/>
          </a:blip>
          <a:srcRect/>
          <a:stretch/>
        </p:blipFill>
        <p:spPr>
          <a:xfrm>
            <a:off x="4393801" y="5930276"/>
            <a:ext cx="312260" cy="31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39;p22" descr="mark-gradient-white-bamboo 1.svg">
            <a:extLst>
              <a:ext uri="{FF2B5EF4-FFF2-40B4-BE49-F238E27FC236}">
                <a16:creationId xmlns:a16="http://schemas.microsoft.com/office/drawing/2014/main" id="{D34BB837-187F-CE6A-5313-CE7D7AFB6278}"/>
              </a:ext>
            </a:extLst>
          </p:cNvPr>
          <p:cNvPicPr preferRelativeResize="0"/>
          <p:nvPr/>
        </p:nvPicPr>
        <p:blipFill rotWithShape="1">
          <a:blip r:embed="rId4">
            <a:alphaModFix amt="59960"/>
          </a:blip>
          <a:srcRect/>
          <a:stretch/>
        </p:blipFill>
        <p:spPr>
          <a:xfrm>
            <a:off x="1006218" y="5934765"/>
            <a:ext cx="312260" cy="31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444C8-1447-9998-2F6B-85D9F79F74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46" b="5900"/>
          <a:stretch>
            <a:fillRect/>
          </a:stretch>
        </p:blipFill>
        <p:spPr>
          <a:xfrm>
            <a:off x="5226112" y="1441007"/>
            <a:ext cx="3762453" cy="5099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D0669B-8ACB-F771-8328-8A4AF4745639}"/>
              </a:ext>
            </a:extLst>
          </p:cNvPr>
          <p:cNvSpPr txBox="1"/>
          <p:nvPr/>
        </p:nvSpPr>
        <p:spPr>
          <a:xfrm>
            <a:off x="219516" y="2020844"/>
            <a:ext cx="460894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srgbClr val="231F20"/>
                </a:solidFill>
              </a:rPr>
              <a:t>The software design was determined during the initial phase.</a:t>
            </a:r>
          </a:p>
          <a:p>
            <a:pPr>
              <a:defRPr/>
            </a:pPr>
            <a:endParaRPr lang="en-GB" sz="1600" dirty="0">
              <a:solidFill>
                <a:srgbClr val="231F2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rgbClr val="231F2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srgbClr val="231F20"/>
                </a:solidFill>
              </a:rPr>
              <a:t>Key considerations included what input data were available (</a:t>
            </a:r>
            <a:r>
              <a:rPr lang="en-GB" sz="1600" dirty="0" err="1">
                <a:solidFill>
                  <a:srgbClr val="231F20"/>
                </a:solidFill>
              </a:rPr>
              <a:t>uBAM</a:t>
            </a:r>
            <a:r>
              <a:rPr lang="en-GB" sz="1600" dirty="0">
                <a:solidFill>
                  <a:srgbClr val="231F20"/>
                </a:solidFill>
              </a:rPr>
              <a:t>/FASTQ), the required outputs, and which VCF formats needed to be compatible with downstream DSS tools.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rgbClr val="231F2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srgbClr val="231F20"/>
                </a:solidFill>
              </a:rPr>
              <a:t>Follows standard bioinformatics pipeline, but is enhanced to analyse long read sequencing data and uses long read tools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3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Text 1527"/>
          <p:cNvSpPr/>
          <p:nvPr/>
        </p:nvSpPr>
        <p:spPr>
          <a:xfrm>
            <a:off x="205740" y="44775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What are </a:t>
            </a:r>
            <a:r>
              <a:rPr lang="en-US" sz="2800" spc="-1" dirty="0" err="1">
                <a:solidFill>
                  <a:schemeClr val="bg1"/>
                </a:solidFill>
                <a:latin typeface="+mj-lt"/>
                <a:ea typeface="Georgia"/>
              </a:rPr>
              <a:t>Nextflow</a:t>
            </a: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 and </a:t>
            </a:r>
            <a:r>
              <a:rPr lang="en-US" sz="2800" spc="-1" dirty="0" err="1">
                <a:solidFill>
                  <a:schemeClr val="bg1"/>
                </a:solidFill>
                <a:latin typeface="+mj-lt"/>
                <a:ea typeface="Georgia"/>
              </a:rPr>
              <a:t>nf</a:t>
            </a: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-core?</a:t>
            </a:r>
            <a:endParaRPr lang="en-US" sz="11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01" name="Shape 1501"/>
          <p:cNvSpPr/>
          <p:nvPr/>
        </p:nvSpPr>
        <p:spPr>
          <a:xfrm>
            <a:off x="342900" y="1528355"/>
            <a:ext cx="4114530" cy="33644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02" name="Shape 1502"/>
          <p:cNvSpPr/>
          <p:nvPr/>
        </p:nvSpPr>
        <p:spPr>
          <a:xfrm>
            <a:off x="342900" y="1528355"/>
            <a:ext cx="411453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03" name="Text 1503"/>
          <p:cNvSpPr/>
          <p:nvPr/>
        </p:nvSpPr>
        <p:spPr>
          <a:xfrm>
            <a:off x="480060" y="1528355"/>
            <a:ext cx="39773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 err="1">
                <a:solidFill>
                  <a:schemeClr val="bg1"/>
                </a:solidFill>
                <a:ea typeface="Calibri"/>
              </a:rPr>
              <a:t>Nextflow</a:t>
            </a:r>
            <a:r>
              <a:rPr lang="en-US" spc="-1" dirty="0">
                <a:solidFill>
                  <a:schemeClr val="bg1"/>
                </a:solidFill>
                <a:ea typeface="Calibri"/>
              </a:rPr>
              <a:t> - the recipe language</a:t>
            </a:r>
            <a:endParaRPr lang="en-US" spc="-1" dirty="0">
              <a:solidFill>
                <a:schemeClr val="bg1"/>
              </a:solidFill>
            </a:endParaRPr>
          </a:p>
        </p:txBody>
      </p:sp>
      <p:sp>
        <p:nvSpPr>
          <p:cNvPr id="1504" name="Shape 1504"/>
          <p:cNvSpPr/>
          <p:nvPr/>
        </p:nvSpPr>
        <p:spPr>
          <a:xfrm>
            <a:off x="480060" y="2040275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05" name="Text 1505"/>
          <p:cNvSpPr/>
          <p:nvPr/>
        </p:nvSpPr>
        <p:spPr>
          <a:xfrm>
            <a:off x="616545" y="2113797"/>
            <a:ext cx="3772710" cy="5041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Designed to help build large workflows</a:t>
            </a:r>
            <a:endParaRPr lang="en-US" spc="-1" dirty="0"/>
          </a:p>
        </p:txBody>
      </p:sp>
      <p:sp>
        <p:nvSpPr>
          <p:cNvPr id="1507" name="Shape 1507"/>
          <p:cNvSpPr/>
          <p:nvPr/>
        </p:nvSpPr>
        <p:spPr>
          <a:xfrm>
            <a:off x="480060" y="2980055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08" name="Text 1508"/>
          <p:cNvSpPr/>
          <p:nvPr/>
        </p:nvSpPr>
        <p:spPr>
          <a:xfrm>
            <a:off x="616545" y="3048077"/>
            <a:ext cx="3772710" cy="565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Steps can run in parallel and resume</a:t>
            </a:r>
            <a:endParaRPr lang="en-US" spc="-1" dirty="0"/>
          </a:p>
        </p:txBody>
      </p:sp>
      <p:sp>
        <p:nvSpPr>
          <p:cNvPr id="1510" name="Shape 1510"/>
          <p:cNvSpPr/>
          <p:nvPr/>
        </p:nvSpPr>
        <p:spPr>
          <a:xfrm>
            <a:off x="480060" y="3919835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11" name="Text 1511"/>
          <p:cNvSpPr/>
          <p:nvPr/>
        </p:nvSpPr>
        <p:spPr>
          <a:xfrm>
            <a:off x="616545" y="4094032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HPC/Cloud compatibility </a:t>
            </a:r>
            <a:endParaRPr lang="en-US" spc="-1" dirty="0"/>
          </a:p>
        </p:txBody>
      </p:sp>
      <p:sp>
        <p:nvSpPr>
          <p:cNvPr id="1513" name="Shape 1513"/>
          <p:cNvSpPr/>
          <p:nvPr/>
        </p:nvSpPr>
        <p:spPr>
          <a:xfrm>
            <a:off x="4663395" y="1648352"/>
            <a:ext cx="4251690" cy="33644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14" name="Shape 1514"/>
          <p:cNvSpPr/>
          <p:nvPr/>
        </p:nvSpPr>
        <p:spPr>
          <a:xfrm>
            <a:off x="4686300" y="1528355"/>
            <a:ext cx="425169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15" name="Text 1515"/>
          <p:cNvSpPr/>
          <p:nvPr/>
        </p:nvSpPr>
        <p:spPr>
          <a:xfrm>
            <a:off x="4823460" y="1528355"/>
            <a:ext cx="39773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 err="1">
                <a:solidFill>
                  <a:schemeClr val="bg1"/>
                </a:solidFill>
                <a:ea typeface="Calibri"/>
              </a:rPr>
              <a:t>nf</a:t>
            </a:r>
            <a:r>
              <a:rPr lang="en-US" spc="-1" dirty="0">
                <a:solidFill>
                  <a:schemeClr val="bg1"/>
                </a:solidFill>
                <a:ea typeface="Calibri"/>
              </a:rPr>
              <a:t>-core - the curated cookbook</a:t>
            </a:r>
            <a:endParaRPr lang="en-US" spc="-1" dirty="0">
              <a:solidFill>
                <a:schemeClr val="bg1"/>
              </a:solidFill>
            </a:endParaRPr>
          </a:p>
        </p:txBody>
      </p:sp>
      <p:sp>
        <p:nvSpPr>
          <p:cNvPr id="1516" name="Shape 1516"/>
          <p:cNvSpPr/>
          <p:nvPr/>
        </p:nvSpPr>
        <p:spPr>
          <a:xfrm>
            <a:off x="4823460" y="2040275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17" name="Text 1517"/>
          <p:cNvSpPr/>
          <p:nvPr/>
        </p:nvSpPr>
        <p:spPr>
          <a:xfrm>
            <a:off x="4937715" y="2152177"/>
            <a:ext cx="3977370" cy="4658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Peer-reviewed tools</a:t>
            </a:r>
            <a:endParaRPr lang="en-US" spc="-1" dirty="0"/>
          </a:p>
        </p:txBody>
      </p:sp>
      <p:sp>
        <p:nvSpPr>
          <p:cNvPr id="1519" name="Shape 1519"/>
          <p:cNvSpPr/>
          <p:nvPr/>
        </p:nvSpPr>
        <p:spPr>
          <a:xfrm>
            <a:off x="4823460" y="2980055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20" name="Text 1520"/>
          <p:cNvSpPr/>
          <p:nvPr/>
        </p:nvSpPr>
        <p:spPr>
          <a:xfrm>
            <a:off x="4960620" y="2945765"/>
            <a:ext cx="3772710" cy="6673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ea typeface="Calibri"/>
              </a:rPr>
              <a:t>Automated tests</a:t>
            </a:r>
            <a:endParaRPr lang="en-US" spc="-1" dirty="0"/>
          </a:p>
        </p:txBody>
      </p:sp>
      <p:sp>
        <p:nvSpPr>
          <p:cNvPr id="1522" name="Shape 1522"/>
          <p:cNvSpPr/>
          <p:nvPr/>
        </p:nvSpPr>
        <p:spPr>
          <a:xfrm>
            <a:off x="4823460" y="3919835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23" name="Text 1523"/>
          <p:cNvSpPr/>
          <p:nvPr/>
        </p:nvSpPr>
        <p:spPr>
          <a:xfrm>
            <a:off x="4960620" y="3952061"/>
            <a:ext cx="3772710" cy="5677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pc="-1" dirty="0">
                <a:latin typeface="Calibri"/>
                <a:ea typeface="Calibri"/>
              </a:rPr>
              <a:t>Reproducibility, portability, and version control</a:t>
            </a:r>
            <a:endParaRPr lang="en-US" spc="-1" dirty="0"/>
          </a:p>
        </p:txBody>
      </p:sp>
      <p:sp>
        <p:nvSpPr>
          <p:cNvPr id="1525" name="Shape 1525"/>
          <p:cNvSpPr/>
          <p:nvPr/>
        </p:nvSpPr>
        <p:spPr>
          <a:xfrm>
            <a:off x="342900" y="4965364"/>
            <a:ext cx="8457750" cy="820529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/>
          </a:p>
        </p:txBody>
      </p:sp>
      <p:sp>
        <p:nvSpPr>
          <p:cNvPr id="1526" name="Text 1526"/>
          <p:cNvSpPr/>
          <p:nvPr/>
        </p:nvSpPr>
        <p:spPr>
          <a:xfrm>
            <a:off x="480060" y="4965364"/>
            <a:ext cx="8183430" cy="7076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 dirty="0">
                <a:solidFill>
                  <a:schemeClr val="bg1"/>
                </a:solidFill>
                <a:ea typeface="Calibri"/>
              </a:rPr>
              <a:t>In short:  </a:t>
            </a:r>
            <a:r>
              <a:rPr lang="en-US" b="1" spc="-1" dirty="0" err="1">
                <a:solidFill>
                  <a:schemeClr val="bg1"/>
                </a:solidFill>
                <a:ea typeface="Calibri"/>
              </a:rPr>
              <a:t>Nextflow</a:t>
            </a:r>
            <a:r>
              <a:rPr lang="en-US" b="1" spc="-1" dirty="0">
                <a:solidFill>
                  <a:schemeClr val="bg1"/>
                </a:solidFill>
                <a:ea typeface="Calibri"/>
              </a:rPr>
              <a:t> is the language we write the pipeline in. </a:t>
            </a:r>
            <a:r>
              <a:rPr lang="en-US" b="1" spc="-1" dirty="0" err="1">
                <a:solidFill>
                  <a:schemeClr val="bg1"/>
                </a:solidFill>
                <a:ea typeface="Calibri"/>
              </a:rPr>
              <a:t>nf</a:t>
            </a:r>
            <a:r>
              <a:rPr lang="en-US" b="1" spc="-1" dirty="0">
                <a:solidFill>
                  <a:schemeClr val="bg1"/>
                </a:solidFill>
                <a:ea typeface="Calibri"/>
              </a:rPr>
              <a:t>-core is the community that checks it is built to standard and shares it with other labs.</a:t>
            </a:r>
            <a:endParaRPr lang="en-US" b="1" spc="-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E369C7-2F57-05CF-A862-97C23F89F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9" b="7343"/>
          <a:stretch>
            <a:fillRect/>
          </a:stretch>
        </p:blipFill>
        <p:spPr bwMode="auto">
          <a:xfrm>
            <a:off x="856491" y="1721401"/>
            <a:ext cx="7307795" cy="4638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1527">
            <a:extLst>
              <a:ext uri="{FF2B5EF4-FFF2-40B4-BE49-F238E27FC236}">
                <a16:creationId xmlns:a16="http://schemas.microsoft.com/office/drawing/2014/main" id="{20C95315-2099-3735-6282-4C37A9E6567C}"/>
              </a:ext>
            </a:extLst>
          </p:cNvPr>
          <p:cNvSpPr/>
          <p:nvPr/>
        </p:nvSpPr>
        <p:spPr>
          <a:xfrm>
            <a:off x="205740" y="44775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What are </a:t>
            </a:r>
            <a:r>
              <a:rPr lang="en-US" sz="2800" spc="-1" dirty="0" err="1">
                <a:solidFill>
                  <a:schemeClr val="bg1"/>
                </a:solidFill>
                <a:latin typeface="+mj-lt"/>
                <a:ea typeface="Georgia"/>
              </a:rPr>
              <a:t>Nextflow</a:t>
            </a: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 and </a:t>
            </a:r>
            <a:r>
              <a:rPr lang="en-US" sz="2800" spc="-1" dirty="0" err="1">
                <a:solidFill>
                  <a:schemeClr val="bg1"/>
                </a:solidFill>
                <a:latin typeface="+mj-lt"/>
                <a:ea typeface="Georgia"/>
              </a:rPr>
              <a:t>nf</a:t>
            </a: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-core?</a:t>
            </a:r>
            <a:endParaRPr lang="en-US" sz="1100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43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ext 0"/>
          <p:cNvSpPr/>
          <p:nvPr/>
        </p:nvSpPr>
        <p:spPr>
          <a:xfrm>
            <a:off x="160245" y="44253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Analytical flow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3" name="Shape 4"/>
          <p:cNvSpPr/>
          <p:nvPr/>
        </p:nvSpPr>
        <p:spPr>
          <a:xfrm>
            <a:off x="1491750" y="3217050"/>
            <a:ext cx="1097010" cy="11178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0" name="Text 1"/>
          <p:cNvSpPr/>
          <p:nvPr/>
        </p:nvSpPr>
        <p:spPr>
          <a:xfrm>
            <a:off x="342900" y="1556820"/>
            <a:ext cx="84577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i="1" spc="-1" dirty="0">
                <a:solidFill>
                  <a:srgbClr val="5E6B75"/>
                </a:solidFill>
                <a:latin typeface="Calibri"/>
                <a:ea typeface="Calibri"/>
              </a:rPr>
              <a:t>From </a:t>
            </a:r>
            <a:r>
              <a:rPr lang="en-US" sz="1600" b="1" i="1" spc="-1" dirty="0" err="1">
                <a:solidFill>
                  <a:srgbClr val="5E6B75"/>
                </a:solidFill>
                <a:latin typeface="Calibri"/>
                <a:ea typeface="Calibri"/>
              </a:rPr>
              <a:t>uBAM</a:t>
            </a:r>
            <a:r>
              <a:rPr lang="en-US" sz="1600" b="1" i="1" spc="-1" dirty="0">
                <a:solidFill>
                  <a:srgbClr val="5E6B75"/>
                </a:solidFill>
                <a:latin typeface="Calibri"/>
                <a:ea typeface="Calibri"/>
              </a:rPr>
              <a:t>/FASTQ input to unified annotated VCF - sequential core, parallel variant branches</a:t>
            </a:r>
            <a:endParaRPr lang="en-US" sz="16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1" name="Shape 2"/>
          <p:cNvSpPr/>
          <p:nvPr/>
        </p:nvSpPr>
        <p:spPr>
          <a:xfrm>
            <a:off x="103140" y="3217050"/>
            <a:ext cx="1097010" cy="111780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2" name="Text 3"/>
          <p:cNvSpPr/>
          <p:nvPr/>
        </p:nvSpPr>
        <p:spPr>
          <a:xfrm>
            <a:off x="103140" y="2943000"/>
            <a:ext cx="1097010" cy="1426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400" b="1" spc="149" dirty="0">
                <a:solidFill>
                  <a:srgbClr val="8DC8C1"/>
                </a:solidFill>
                <a:latin typeface="Calibri"/>
                <a:ea typeface="Calibri"/>
              </a:rPr>
              <a:t>INPUT</a:t>
            </a:r>
            <a:endParaRPr lang="en-US" sz="1400" spc="-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FFFFFF"/>
                </a:solidFill>
                <a:latin typeface="Consolas"/>
                <a:ea typeface="Consolas"/>
              </a:rPr>
              <a:t>FASTQ / </a:t>
            </a:r>
            <a:r>
              <a:rPr lang="en-US" sz="1400" spc="-1" dirty="0" err="1">
                <a:solidFill>
                  <a:srgbClr val="FFFFFF"/>
                </a:solidFill>
                <a:latin typeface="Consolas"/>
                <a:ea typeface="Consolas"/>
              </a:rPr>
              <a:t>uBAM</a:t>
            </a:r>
            <a:endParaRPr lang="en-US" sz="1400" spc="-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400" i="1" spc="-1" dirty="0" err="1">
                <a:solidFill>
                  <a:srgbClr val="8DC8C1"/>
                </a:solidFill>
                <a:latin typeface="Consolas"/>
                <a:ea typeface="Consolas"/>
              </a:rPr>
              <a:t>samplesheet</a:t>
            </a:r>
            <a:endParaRPr lang="en-US" sz="1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Shape 7"/>
          <p:cNvSpPr/>
          <p:nvPr/>
        </p:nvSpPr>
        <p:spPr>
          <a:xfrm>
            <a:off x="2846340" y="3212730"/>
            <a:ext cx="1097010" cy="11178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7" name="Text 8"/>
          <p:cNvSpPr/>
          <p:nvPr/>
        </p:nvSpPr>
        <p:spPr>
          <a:xfrm>
            <a:off x="2897505" y="3375135"/>
            <a:ext cx="1097010" cy="79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149" dirty="0">
                <a:solidFill>
                  <a:srgbClr val="FFFFFF"/>
                </a:solidFill>
                <a:latin typeface="Calibri"/>
                <a:ea typeface="Calibri"/>
              </a:rPr>
              <a:t>PHASE / TAG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8DC8C1"/>
                </a:solidFill>
                <a:latin typeface="Consolas"/>
                <a:ea typeface="Consolas"/>
              </a:rPr>
              <a:t> BAM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Shape 10"/>
          <p:cNvSpPr/>
          <p:nvPr/>
        </p:nvSpPr>
        <p:spPr>
          <a:xfrm>
            <a:off x="4080510" y="3566160"/>
            <a:ext cx="205470" cy="205470"/>
          </a:xfrm>
          <a:prstGeom prst="ellipse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0" name="Shape 11"/>
          <p:cNvSpPr/>
          <p:nvPr/>
        </p:nvSpPr>
        <p:spPr>
          <a:xfrm flipV="1">
            <a:off x="4183380" y="2297430"/>
            <a:ext cx="205740" cy="137160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Shape 12"/>
          <p:cNvSpPr/>
          <p:nvPr/>
        </p:nvSpPr>
        <p:spPr>
          <a:xfrm>
            <a:off x="4389120" y="2297430"/>
            <a:ext cx="1851660" cy="27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Text 5"/>
          <p:cNvSpPr/>
          <p:nvPr/>
        </p:nvSpPr>
        <p:spPr>
          <a:xfrm>
            <a:off x="1474740" y="3526065"/>
            <a:ext cx="1097010" cy="548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149" dirty="0">
                <a:solidFill>
                  <a:srgbClr val="FFFFFF"/>
                </a:solidFill>
                <a:latin typeface="Calibri"/>
                <a:ea typeface="Calibri"/>
              </a:rPr>
              <a:t>ALIGN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FFFFFF"/>
                </a:solidFill>
                <a:latin typeface="Consolas"/>
                <a:ea typeface="Consolas"/>
              </a:rPr>
              <a:t>minimap2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8DC8C1"/>
                </a:solidFill>
                <a:latin typeface="Consolas"/>
                <a:ea typeface="Consolas"/>
              </a:rPr>
              <a:t>→ BAM + MM/ML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Shape 13"/>
          <p:cNvSpPr/>
          <p:nvPr/>
        </p:nvSpPr>
        <p:spPr>
          <a:xfrm>
            <a:off x="4526280" y="2160270"/>
            <a:ext cx="2057130" cy="41121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3" name="Text 14"/>
          <p:cNvSpPr/>
          <p:nvPr/>
        </p:nvSpPr>
        <p:spPr>
          <a:xfrm>
            <a:off x="4526280" y="2243259"/>
            <a:ext cx="20571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  <a:ea typeface="Calibri"/>
              </a:rPr>
              <a:t>SNV / INDEL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Shape 16"/>
          <p:cNvSpPr/>
          <p:nvPr/>
        </p:nvSpPr>
        <p:spPr>
          <a:xfrm flipV="1">
            <a:off x="4183380" y="2914650"/>
            <a:ext cx="205740" cy="75438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6" name="Shape 17"/>
          <p:cNvSpPr/>
          <p:nvPr/>
        </p:nvSpPr>
        <p:spPr>
          <a:xfrm>
            <a:off x="4389120" y="2914650"/>
            <a:ext cx="1851660" cy="27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Shape 18"/>
          <p:cNvSpPr/>
          <p:nvPr/>
        </p:nvSpPr>
        <p:spPr>
          <a:xfrm>
            <a:off x="4526280" y="2777490"/>
            <a:ext cx="2057130" cy="41121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8" name="Text 19"/>
          <p:cNvSpPr/>
          <p:nvPr/>
        </p:nvSpPr>
        <p:spPr>
          <a:xfrm>
            <a:off x="4491990" y="2860125"/>
            <a:ext cx="20571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  <a:ea typeface="Calibri"/>
              </a:rPr>
              <a:t>SV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Shape 21"/>
          <p:cNvSpPr/>
          <p:nvPr/>
        </p:nvSpPr>
        <p:spPr>
          <a:xfrm>
            <a:off x="4183380" y="3669030"/>
            <a:ext cx="205740" cy="13716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Shape 22"/>
          <p:cNvSpPr/>
          <p:nvPr/>
        </p:nvSpPr>
        <p:spPr>
          <a:xfrm>
            <a:off x="4389120" y="3806190"/>
            <a:ext cx="1851660" cy="27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Shape 23"/>
          <p:cNvSpPr/>
          <p:nvPr/>
        </p:nvSpPr>
        <p:spPr>
          <a:xfrm>
            <a:off x="4526280" y="3669030"/>
            <a:ext cx="2057130" cy="41121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3" name="Text 24"/>
          <p:cNvSpPr/>
          <p:nvPr/>
        </p:nvSpPr>
        <p:spPr>
          <a:xfrm>
            <a:off x="4526280" y="3720465"/>
            <a:ext cx="20571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  <a:ea typeface="Calibri"/>
              </a:rPr>
              <a:t>CNV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Shape 26"/>
          <p:cNvSpPr/>
          <p:nvPr/>
        </p:nvSpPr>
        <p:spPr>
          <a:xfrm>
            <a:off x="4183380" y="3669030"/>
            <a:ext cx="205740" cy="68580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Shape 27"/>
          <p:cNvSpPr/>
          <p:nvPr/>
        </p:nvSpPr>
        <p:spPr>
          <a:xfrm>
            <a:off x="4389120" y="4354830"/>
            <a:ext cx="1851660" cy="27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Shape 28"/>
          <p:cNvSpPr/>
          <p:nvPr/>
        </p:nvSpPr>
        <p:spPr>
          <a:xfrm>
            <a:off x="4526280" y="4217670"/>
            <a:ext cx="2057130" cy="41121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8" name="Text 29"/>
          <p:cNvSpPr/>
          <p:nvPr/>
        </p:nvSpPr>
        <p:spPr>
          <a:xfrm>
            <a:off x="4526280" y="4283430"/>
            <a:ext cx="20571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  <a:ea typeface="Calibri"/>
              </a:rPr>
              <a:t>STR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Shape 31"/>
          <p:cNvSpPr/>
          <p:nvPr/>
        </p:nvSpPr>
        <p:spPr>
          <a:xfrm>
            <a:off x="4183380" y="3669030"/>
            <a:ext cx="205740" cy="123444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Shape 32"/>
          <p:cNvSpPr/>
          <p:nvPr/>
        </p:nvSpPr>
        <p:spPr>
          <a:xfrm>
            <a:off x="4389120" y="4903470"/>
            <a:ext cx="1851660" cy="27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Shape 33"/>
          <p:cNvSpPr/>
          <p:nvPr/>
        </p:nvSpPr>
        <p:spPr>
          <a:xfrm>
            <a:off x="4526280" y="4766310"/>
            <a:ext cx="2057130" cy="41121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3" name="Text 34"/>
          <p:cNvSpPr/>
          <p:nvPr/>
        </p:nvSpPr>
        <p:spPr>
          <a:xfrm>
            <a:off x="4526280" y="4841640"/>
            <a:ext cx="20571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  <a:ea typeface="Calibri"/>
              </a:rPr>
              <a:t>Methylation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5" name="Shape 36"/>
          <p:cNvSpPr/>
          <p:nvPr/>
        </p:nvSpPr>
        <p:spPr>
          <a:xfrm>
            <a:off x="6915150" y="3200445"/>
            <a:ext cx="959850" cy="109701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6" name="Text 37"/>
          <p:cNvSpPr/>
          <p:nvPr/>
        </p:nvSpPr>
        <p:spPr>
          <a:xfrm>
            <a:off x="6915150" y="3234735"/>
            <a:ext cx="959850" cy="1028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224" dirty="0">
                <a:solidFill>
                  <a:srgbClr val="8DC8C1"/>
                </a:solidFill>
                <a:latin typeface="Calibri"/>
                <a:ea typeface="Calibri"/>
              </a:rPr>
              <a:t>TRIO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Shape 38"/>
          <p:cNvSpPr/>
          <p:nvPr/>
        </p:nvSpPr>
        <p:spPr>
          <a:xfrm>
            <a:off x="6377940" y="2366010"/>
            <a:ext cx="205740" cy="1234440"/>
          </a:xfrm>
          <a:prstGeom prst="line">
            <a:avLst/>
          </a:prstGeom>
          <a:ln w="1524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FBB43C-9806-0476-5F67-FECBD9C5638F}"/>
              </a:ext>
            </a:extLst>
          </p:cNvPr>
          <p:cNvCxnSpPr>
            <a:cxnSpLocks/>
          </p:cNvCxnSpPr>
          <p:nvPr/>
        </p:nvCxnSpPr>
        <p:spPr>
          <a:xfrm>
            <a:off x="3934710" y="3680927"/>
            <a:ext cx="180000" cy="0"/>
          </a:xfrm>
          <a:prstGeom prst="line">
            <a:avLst/>
          </a:prstGeom>
          <a:ln>
            <a:solidFill>
              <a:srgbClr val="439F8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8" name="Shape 39"/>
          <p:cNvSpPr/>
          <p:nvPr/>
        </p:nvSpPr>
        <p:spPr>
          <a:xfrm>
            <a:off x="6377940" y="2983230"/>
            <a:ext cx="205740" cy="617220"/>
          </a:xfrm>
          <a:prstGeom prst="line">
            <a:avLst/>
          </a:prstGeom>
          <a:ln w="1524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C69039-DF88-43F4-1AFC-6206FCD3FD9B}"/>
              </a:ext>
            </a:extLst>
          </p:cNvPr>
          <p:cNvCxnSpPr>
            <a:cxnSpLocks/>
          </p:cNvCxnSpPr>
          <p:nvPr/>
        </p:nvCxnSpPr>
        <p:spPr>
          <a:xfrm>
            <a:off x="1200150" y="3680927"/>
            <a:ext cx="2916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9" name="Shape 40"/>
          <p:cNvSpPr/>
          <p:nvPr/>
        </p:nvSpPr>
        <p:spPr>
          <a:xfrm flipV="1">
            <a:off x="6377940" y="3600450"/>
            <a:ext cx="205740" cy="274320"/>
          </a:xfrm>
          <a:prstGeom prst="line">
            <a:avLst/>
          </a:prstGeom>
          <a:ln w="1524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Shape 41"/>
          <p:cNvSpPr/>
          <p:nvPr/>
        </p:nvSpPr>
        <p:spPr>
          <a:xfrm flipV="1">
            <a:off x="6377940" y="3600450"/>
            <a:ext cx="205740" cy="822960"/>
          </a:xfrm>
          <a:prstGeom prst="line">
            <a:avLst/>
          </a:prstGeom>
          <a:ln w="1524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1" name="Shape 42"/>
          <p:cNvSpPr/>
          <p:nvPr/>
        </p:nvSpPr>
        <p:spPr>
          <a:xfrm flipV="1">
            <a:off x="6377940" y="3600450"/>
            <a:ext cx="205740" cy="1371600"/>
          </a:xfrm>
          <a:prstGeom prst="line">
            <a:avLst/>
          </a:prstGeom>
          <a:ln w="1524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3" name="Shape 44"/>
          <p:cNvSpPr/>
          <p:nvPr/>
        </p:nvSpPr>
        <p:spPr>
          <a:xfrm>
            <a:off x="8081010" y="3200445"/>
            <a:ext cx="959850" cy="109701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4" name="Text 45"/>
          <p:cNvSpPr/>
          <p:nvPr/>
        </p:nvSpPr>
        <p:spPr>
          <a:xfrm>
            <a:off x="8081010" y="3234735"/>
            <a:ext cx="959850" cy="1028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149" dirty="0">
                <a:solidFill>
                  <a:srgbClr val="FFFFFF"/>
                </a:solidFill>
                <a:latin typeface="Calibri"/>
                <a:ea typeface="Calibri"/>
              </a:rPr>
              <a:t>OUTPUT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Consolas"/>
              </a:rPr>
              <a:t> 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F7EAC3"/>
                </a:solidFill>
                <a:latin typeface="Consolas"/>
                <a:ea typeface="Consolas"/>
              </a:rPr>
              <a:t>→ </a:t>
            </a:r>
            <a:r>
              <a:rPr lang="en-US" sz="1600" b="1" i="1" spc="-1" dirty="0" err="1">
                <a:solidFill>
                  <a:srgbClr val="F7EAC3"/>
                </a:solidFill>
                <a:latin typeface="Consolas"/>
                <a:ea typeface="Consolas"/>
              </a:rPr>
              <a:t>SeqOne</a:t>
            </a:r>
            <a:endParaRPr lang="en-US" sz="16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Shape 47"/>
          <p:cNvSpPr/>
          <p:nvPr/>
        </p:nvSpPr>
        <p:spPr>
          <a:xfrm>
            <a:off x="342900" y="5349240"/>
            <a:ext cx="8435070" cy="8437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7" name="Text 48"/>
          <p:cNvSpPr/>
          <p:nvPr/>
        </p:nvSpPr>
        <p:spPr>
          <a:xfrm>
            <a:off x="480060" y="5349240"/>
            <a:ext cx="8229330" cy="71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E9C46A"/>
                </a:solidFill>
                <a:latin typeface="Calibri"/>
                <a:ea typeface="Calibri"/>
              </a:rPr>
              <a:t>Sequential core  </a:t>
            </a:r>
            <a:r>
              <a:rPr lang="en-US" sz="1600" spc="-1" dirty="0">
                <a:solidFill>
                  <a:srgbClr val="FFFFFF"/>
                </a:solidFill>
                <a:latin typeface="Calibri"/>
                <a:ea typeface="Calibri"/>
              </a:rPr>
              <a:t>(align → phase) feeds  </a:t>
            </a:r>
            <a:r>
              <a:rPr lang="en-US" sz="1600" b="1" spc="-1" dirty="0">
                <a:solidFill>
                  <a:srgbClr val="8DC8C1"/>
                </a:solidFill>
                <a:latin typeface="Calibri"/>
                <a:ea typeface="Calibri"/>
              </a:rPr>
              <a:t>parallel variant branches  </a:t>
            </a:r>
            <a:r>
              <a:rPr lang="en-US" sz="1600" spc="-1" dirty="0">
                <a:solidFill>
                  <a:srgbClr val="FFFFFF"/>
                </a:solidFill>
                <a:latin typeface="Calibri"/>
                <a:ea typeface="Calibri"/>
              </a:rPr>
              <a:t>(SNV/SV/CNV/STR/methyl), which converge in trio analysis and produce a unified VCF for clinical review.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" name="Shape 50"/>
          <p:cNvSpPr/>
          <p:nvPr/>
        </p:nvSpPr>
        <p:spPr>
          <a:xfrm>
            <a:off x="393285" y="6405750"/>
            <a:ext cx="845775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8E4A7F-0CC7-8C82-3D1D-63534B9DE1B5}"/>
              </a:ext>
            </a:extLst>
          </p:cNvPr>
          <p:cNvCxnSpPr>
            <a:cxnSpLocks/>
          </p:cNvCxnSpPr>
          <p:nvPr/>
        </p:nvCxnSpPr>
        <p:spPr>
          <a:xfrm>
            <a:off x="2571750" y="3680927"/>
            <a:ext cx="2916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399E15-FFAB-59E3-86F2-57114DAC780A}"/>
              </a:ext>
            </a:extLst>
          </p:cNvPr>
          <p:cNvCxnSpPr>
            <a:cxnSpLocks/>
          </p:cNvCxnSpPr>
          <p:nvPr/>
        </p:nvCxnSpPr>
        <p:spPr>
          <a:xfrm>
            <a:off x="6583410" y="3600450"/>
            <a:ext cx="324000" cy="0"/>
          </a:xfrm>
          <a:prstGeom prst="line">
            <a:avLst/>
          </a:prstGeom>
          <a:ln>
            <a:solidFill>
              <a:srgbClr val="439F8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8211B6-CF7B-369D-7053-81C051E3C5DD}"/>
              </a:ext>
            </a:extLst>
          </p:cNvPr>
          <p:cNvCxnSpPr>
            <a:cxnSpLocks/>
          </p:cNvCxnSpPr>
          <p:nvPr/>
        </p:nvCxnSpPr>
        <p:spPr>
          <a:xfrm>
            <a:off x="7875000" y="3626887"/>
            <a:ext cx="216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Text 0"/>
          <p:cNvSpPr/>
          <p:nvPr/>
        </p:nvSpPr>
        <p:spPr>
          <a:xfrm>
            <a:off x="63180" y="40486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Multi-caller SV consensus strategy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2" name="Text 1"/>
          <p:cNvSpPr/>
          <p:nvPr/>
        </p:nvSpPr>
        <p:spPr>
          <a:xfrm>
            <a:off x="342900" y="1419997"/>
            <a:ext cx="860652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i="1" spc="-1" dirty="0">
                <a:solidFill>
                  <a:srgbClr val="5E6B75"/>
                </a:solidFill>
                <a:latin typeface="Calibri"/>
                <a:ea typeface="Calibri"/>
              </a:rPr>
              <a:t>No single long-read SV caller detects all variant types with equal sensitivity - we run three, then merge</a:t>
            </a:r>
            <a:endParaRPr lang="en-US" sz="16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3" name="Shape 2"/>
          <p:cNvSpPr/>
          <p:nvPr/>
        </p:nvSpPr>
        <p:spPr>
          <a:xfrm>
            <a:off x="342900" y="1920239"/>
            <a:ext cx="3085830" cy="4014029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4" name="Shape 3"/>
          <p:cNvSpPr/>
          <p:nvPr/>
        </p:nvSpPr>
        <p:spPr>
          <a:xfrm>
            <a:off x="342900" y="1920240"/>
            <a:ext cx="308583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5" name="Text 4"/>
          <p:cNvSpPr/>
          <p:nvPr/>
        </p:nvSpPr>
        <p:spPr>
          <a:xfrm>
            <a:off x="480060" y="1920240"/>
            <a:ext cx="29486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75" b="1" spc="-1" dirty="0">
                <a:solidFill>
                  <a:srgbClr val="FFFFFF"/>
                </a:solidFill>
                <a:ea typeface="Calibri"/>
              </a:rPr>
              <a:t>Why multi-caller?</a:t>
            </a:r>
            <a:endParaRPr lang="en-US" sz="975" spc="-1" dirty="0">
              <a:solidFill>
                <a:srgbClr val="000000"/>
              </a:solidFill>
            </a:endParaRPr>
          </a:p>
        </p:txBody>
      </p:sp>
      <p:sp>
        <p:nvSpPr>
          <p:cNvPr id="926" name="Text 5"/>
          <p:cNvSpPr/>
          <p:nvPr/>
        </p:nvSpPr>
        <p:spPr>
          <a:xfrm>
            <a:off x="400320" y="2416824"/>
            <a:ext cx="2811510" cy="3363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ea typeface="Calibri"/>
              </a:rPr>
              <a:t>Complementary performance</a:t>
            </a:r>
            <a:endParaRPr lang="en-US" sz="1200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Published benchmarks show SV callers differ in sensitivity and precision across deletions, insertions, inversions, and duplications.</a:t>
            </a:r>
            <a:endParaRPr lang="en-US" sz="1200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spc="-1" dirty="0">
                <a:solidFill>
                  <a:srgbClr val="000000"/>
                </a:solidFill>
                <a:ea typeface="Calibri"/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ea typeface="Calibri"/>
              </a:rPr>
              <a:t>Higer sensitivity</a:t>
            </a:r>
            <a:endParaRPr lang="en-US" sz="1200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Missing a pathogenic variant costs a family a diagnosis. Running multiple callers and merging increases overall sensitivity.</a:t>
            </a:r>
            <a:endParaRPr lang="en-US" sz="1200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spc="-1" dirty="0">
                <a:solidFill>
                  <a:srgbClr val="000000"/>
                </a:solidFill>
                <a:ea typeface="Calibri"/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ea typeface="Calibri"/>
              </a:rPr>
              <a:t>Confidence from consensus</a:t>
            </a:r>
            <a:endParaRPr lang="en-US" sz="1200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z="1200" spc="-1" dirty="0">
                <a:solidFill>
                  <a:srgbClr val="1F2A33"/>
                </a:solidFill>
                <a:ea typeface="Calibri"/>
              </a:rPr>
              <a:t>Variants supported by multiple callers carry higher confidence than single-caller calls, supporting downstream filtering strategies</a:t>
            </a:r>
            <a:r>
              <a:rPr lang="en-US" sz="825" spc="-1" dirty="0">
                <a:solidFill>
                  <a:srgbClr val="1F2A33"/>
                </a:solidFill>
                <a:latin typeface="Calibri"/>
                <a:ea typeface="Calibri"/>
              </a:rPr>
              <a:t>.</a:t>
            </a:r>
            <a:endParaRPr lang="en-US" sz="82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7" name="Shape 6"/>
          <p:cNvSpPr/>
          <p:nvPr/>
        </p:nvSpPr>
        <p:spPr>
          <a:xfrm>
            <a:off x="3634740" y="2416824"/>
            <a:ext cx="1782810" cy="61695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928" name="Text 7"/>
          <p:cNvSpPr/>
          <p:nvPr/>
        </p:nvSpPr>
        <p:spPr>
          <a:xfrm>
            <a:off x="3634740" y="2451114"/>
            <a:ext cx="17828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FFFFFF"/>
                </a:solidFill>
                <a:ea typeface="Consolas"/>
              </a:rPr>
              <a:t>Sniffles2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929" name="Text 8"/>
          <p:cNvSpPr/>
          <p:nvPr/>
        </p:nvSpPr>
        <p:spPr>
          <a:xfrm>
            <a:off x="3634740" y="2725434"/>
            <a:ext cx="17828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675" i="1" spc="-1">
                <a:solidFill>
                  <a:srgbClr val="8DC8C1"/>
                </a:solidFill>
                <a:ea typeface="Calibri"/>
              </a:rPr>
              <a:t>v2.6.2 · general-purpose, population-scale</a:t>
            </a:r>
            <a:endParaRPr lang="en-US" sz="675" spc="-1">
              <a:solidFill>
                <a:srgbClr val="000000"/>
              </a:solidFill>
            </a:endParaRPr>
          </a:p>
        </p:txBody>
      </p:sp>
      <p:sp>
        <p:nvSpPr>
          <p:cNvPr id="930" name="Shape 9"/>
          <p:cNvSpPr/>
          <p:nvPr/>
        </p:nvSpPr>
        <p:spPr>
          <a:xfrm>
            <a:off x="5417820" y="2725434"/>
            <a:ext cx="754380" cy="75438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931" name="Shape 10"/>
          <p:cNvSpPr/>
          <p:nvPr/>
        </p:nvSpPr>
        <p:spPr>
          <a:xfrm>
            <a:off x="3634740" y="3171204"/>
            <a:ext cx="1782810" cy="61695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932" name="Text 11"/>
          <p:cNvSpPr/>
          <p:nvPr/>
        </p:nvSpPr>
        <p:spPr>
          <a:xfrm>
            <a:off x="3634740" y="3205494"/>
            <a:ext cx="17828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400" b="1" spc="-1" dirty="0" err="1">
                <a:solidFill>
                  <a:srgbClr val="FFFFFF"/>
                </a:solidFill>
                <a:ea typeface="Consolas"/>
              </a:rPr>
              <a:t>CuteSV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933" name="Text 12"/>
          <p:cNvSpPr/>
          <p:nvPr/>
        </p:nvSpPr>
        <p:spPr>
          <a:xfrm>
            <a:off x="3634740" y="3479814"/>
            <a:ext cx="17828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675" i="1" spc="-1">
                <a:solidFill>
                  <a:srgbClr val="8DC8C1"/>
                </a:solidFill>
                <a:ea typeface="Calibri"/>
              </a:rPr>
              <a:t>v2.1.2 · clustering-based, tuned for ONT</a:t>
            </a:r>
            <a:endParaRPr lang="en-US" sz="675" spc="-1">
              <a:solidFill>
                <a:srgbClr val="000000"/>
              </a:solidFill>
            </a:endParaRPr>
          </a:p>
        </p:txBody>
      </p:sp>
      <p:sp>
        <p:nvSpPr>
          <p:cNvPr id="934" name="Shape 13"/>
          <p:cNvSpPr/>
          <p:nvPr/>
        </p:nvSpPr>
        <p:spPr>
          <a:xfrm>
            <a:off x="5417820" y="3479814"/>
            <a:ext cx="754380" cy="27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935" name="Shape 14"/>
          <p:cNvSpPr/>
          <p:nvPr/>
        </p:nvSpPr>
        <p:spPr>
          <a:xfrm>
            <a:off x="3634740" y="3925584"/>
            <a:ext cx="1782810" cy="61695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936" name="Text 15"/>
          <p:cNvSpPr/>
          <p:nvPr/>
        </p:nvSpPr>
        <p:spPr>
          <a:xfrm>
            <a:off x="3634740" y="3959874"/>
            <a:ext cx="17828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FFFFFF"/>
                </a:solidFill>
                <a:ea typeface="Consolas"/>
              </a:rPr>
              <a:t>SVIM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937" name="Text 16"/>
          <p:cNvSpPr/>
          <p:nvPr/>
        </p:nvSpPr>
        <p:spPr>
          <a:xfrm>
            <a:off x="3634740" y="4234194"/>
            <a:ext cx="178281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675" i="1" spc="-1">
                <a:solidFill>
                  <a:srgbClr val="8DC8C1"/>
                </a:solidFill>
                <a:ea typeface="Calibri"/>
              </a:rPr>
              <a:t>v2.0.0 · alignment-based, complex SV focus</a:t>
            </a:r>
            <a:endParaRPr lang="en-US" sz="675" spc="-1">
              <a:solidFill>
                <a:srgbClr val="000000"/>
              </a:solidFill>
            </a:endParaRPr>
          </a:p>
        </p:txBody>
      </p:sp>
      <p:sp>
        <p:nvSpPr>
          <p:cNvPr id="938" name="Shape 17"/>
          <p:cNvSpPr/>
          <p:nvPr/>
        </p:nvSpPr>
        <p:spPr>
          <a:xfrm flipV="1">
            <a:off x="5417820" y="3479814"/>
            <a:ext cx="754380" cy="754380"/>
          </a:xfrm>
          <a:prstGeom prst="line">
            <a:avLst/>
          </a:prstGeom>
          <a:ln w="190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939" name="Shape 18"/>
          <p:cNvSpPr/>
          <p:nvPr/>
        </p:nvSpPr>
        <p:spPr>
          <a:xfrm>
            <a:off x="6172200" y="3171204"/>
            <a:ext cx="1714230" cy="61695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940" name="Text 19"/>
          <p:cNvSpPr/>
          <p:nvPr/>
        </p:nvSpPr>
        <p:spPr>
          <a:xfrm>
            <a:off x="6172200" y="3205494"/>
            <a:ext cx="171423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FFFFFF"/>
                </a:solidFill>
                <a:ea typeface="Consolas"/>
              </a:rPr>
              <a:t>JASMINE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941" name="Text 20"/>
          <p:cNvSpPr/>
          <p:nvPr/>
        </p:nvSpPr>
        <p:spPr>
          <a:xfrm>
            <a:off x="6172200" y="3479814"/>
            <a:ext cx="171423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675" i="1" spc="-1">
                <a:solidFill>
                  <a:srgbClr val="DFEEEC"/>
                </a:solidFill>
                <a:ea typeface="Calibri"/>
              </a:rPr>
              <a:t>v1.1.5 · merge</a:t>
            </a:r>
            <a:endParaRPr lang="en-US" sz="675" spc="-1">
              <a:solidFill>
                <a:srgbClr val="000000"/>
              </a:solidFill>
            </a:endParaRPr>
          </a:p>
        </p:txBody>
      </p:sp>
      <p:sp>
        <p:nvSpPr>
          <p:cNvPr id="942" name="Shape 21"/>
          <p:cNvSpPr/>
          <p:nvPr/>
        </p:nvSpPr>
        <p:spPr>
          <a:xfrm>
            <a:off x="7886700" y="3479814"/>
            <a:ext cx="205740" cy="270"/>
          </a:xfrm>
          <a:prstGeom prst="line">
            <a:avLst/>
          </a:prstGeom>
          <a:ln w="31750">
            <a:solidFill>
              <a:srgbClr val="2A9D8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943" name="Shape 22"/>
          <p:cNvSpPr/>
          <p:nvPr/>
        </p:nvSpPr>
        <p:spPr>
          <a:xfrm>
            <a:off x="8092440" y="3171204"/>
            <a:ext cx="856980" cy="6169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944" name="Text 23"/>
          <p:cNvSpPr/>
          <p:nvPr/>
        </p:nvSpPr>
        <p:spPr>
          <a:xfrm>
            <a:off x="8092440" y="3205494"/>
            <a:ext cx="856980" cy="5826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200" b="1" spc="149" dirty="0">
                <a:solidFill>
                  <a:srgbClr val="8DC8C1"/>
                </a:solidFill>
                <a:ea typeface="Calibri"/>
              </a:rPr>
              <a:t>MERGED</a:t>
            </a:r>
            <a:endParaRPr lang="en-US" sz="12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FFFFFF"/>
                </a:solidFill>
                <a:ea typeface="Consolas"/>
              </a:rPr>
              <a:t>SV VCF</a:t>
            </a:r>
            <a:endParaRPr lang="en-US" sz="12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Text 0"/>
          <p:cNvSpPr/>
          <p:nvPr/>
        </p:nvSpPr>
        <p:spPr>
          <a:xfrm>
            <a:off x="183060" y="46332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Pre-execution validation framework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D0100-7022-C208-A9A1-8673392397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" r="20077"/>
          <a:stretch>
            <a:fillRect/>
          </a:stretch>
        </p:blipFill>
        <p:spPr bwMode="auto">
          <a:xfrm>
            <a:off x="1213574" y="1429429"/>
            <a:ext cx="5537829" cy="5111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BCBD-2435-A019-DCAB-DA0CC48F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BC7B2B-28C8-03C8-3DEB-87CC88697DF7}"/>
              </a:ext>
            </a:extLst>
          </p:cNvPr>
          <p:cNvSpPr/>
          <p:nvPr/>
        </p:nvSpPr>
        <p:spPr>
          <a:xfrm>
            <a:off x="434848" y="1700809"/>
            <a:ext cx="8128000" cy="4372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1B814D-201F-4B53-EBD1-A4A0E5AD2684}"/>
              </a:ext>
            </a:extLst>
          </p:cNvPr>
          <p:cNvSpPr/>
          <p:nvPr/>
        </p:nvSpPr>
        <p:spPr>
          <a:xfrm>
            <a:off x="434848" y="2375433"/>
            <a:ext cx="8128000" cy="40639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40579-6D1B-C29D-EE6D-9773BB5DEC95}"/>
              </a:ext>
            </a:extLst>
          </p:cNvPr>
          <p:cNvSpPr txBox="1"/>
          <p:nvPr/>
        </p:nvSpPr>
        <p:spPr>
          <a:xfrm>
            <a:off x="3593" y="358394"/>
            <a:ext cx="5504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development pathway</a:t>
            </a:r>
            <a:endParaRPr lang="en-GB" sz="1400" dirty="0">
              <a:latin typeface="+mj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48C644-87AE-DD2C-76D3-791434E35498}"/>
              </a:ext>
            </a:extLst>
          </p:cNvPr>
          <p:cNvSpPr/>
          <p:nvPr/>
        </p:nvSpPr>
        <p:spPr>
          <a:xfrm>
            <a:off x="4488873" y="2347248"/>
            <a:ext cx="166254" cy="137647"/>
          </a:xfrm>
          <a:prstGeom prst="ellipse">
            <a:avLst/>
          </a:prstGeom>
          <a:solidFill>
            <a:srgbClr val="84C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DD0CCB-1F1F-1C91-1B29-608F9223F9A8}"/>
              </a:ext>
            </a:extLst>
          </p:cNvPr>
          <p:cNvSpPr/>
          <p:nvPr/>
        </p:nvSpPr>
        <p:spPr>
          <a:xfrm>
            <a:off x="3892838" y="3079021"/>
            <a:ext cx="1398016" cy="2210788"/>
          </a:xfrm>
          <a:prstGeom prst="rect">
            <a:avLst/>
          </a:prstGeom>
          <a:solidFill>
            <a:srgbClr val="84C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Develop an </a:t>
            </a:r>
            <a:r>
              <a:rPr lang="en-GB" sz="1422" dirty="0" err="1">
                <a:solidFill>
                  <a:schemeClr val="bg1"/>
                </a:solidFill>
              </a:rPr>
              <a:t>nf</a:t>
            </a:r>
            <a:r>
              <a:rPr lang="en-GB" sz="1422" dirty="0">
                <a:solidFill>
                  <a:schemeClr val="bg1"/>
                </a:solidFill>
              </a:rPr>
              <a:t>-core style pipeline.</a:t>
            </a:r>
          </a:p>
          <a:p>
            <a:r>
              <a:rPr lang="en-GB" sz="1422" dirty="0">
                <a:solidFill>
                  <a:schemeClr val="bg1"/>
                </a:solidFill>
              </a:rPr>
              <a:t>Write Modules, </a:t>
            </a:r>
            <a:r>
              <a:rPr lang="en-GB" sz="1422" dirty="0" err="1">
                <a:solidFill>
                  <a:schemeClr val="bg1"/>
                </a:solidFill>
              </a:rPr>
              <a:t>Subworkflows</a:t>
            </a:r>
            <a:r>
              <a:rPr lang="en-GB" sz="1422" dirty="0">
                <a:solidFill>
                  <a:schemeClr val="bg1"/>
                </a:solidFill>
              </a:rPr>
              <a:t>, </a:t>
            </a:r>
            <a:r>
              <a:rPr lang="en-GB" sz="1422" dirty="0" err="1">
                <a:solidFill>
                  <a:schemeClr val="bg1"/>
                </a:solidFill>
              </a:rPr>
              <a:t>Worfklows</a:t>
            </a:r>
            <a:r>
              <a:rPr lang="en-GB" sz="1422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4DB63D-911A-995B-DE8B-0F301F5F2C5C}"/>
              </a:ext>
            </a:extLst>
          </p:cNvPr>
          <p:cNvSpPr/>
          <p:nvPr/>
        </p:nvSpPr>
        <p:spPr>
          <a:xfrm>
            <a:off x="5379467" y="23251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85CC47-AA8E-2388-2CAB-034660D89769}"/>
              </a:ext>
            </a:extLst>
          </p:cNvPr>
          <p:cNvSpPr/>
          <p:nvPr/>
        </p:nvSpPr>
        <p:spPr>
          <a:xfrm>
            <a:off x="1158272" y="2326928"/>
            <a:ext cx="166254" cy="137647"/>
          </a:xfrm>
          <a:prstGeom prst="ellipse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D9005E-D4D4-E1C0-7EF2-C5CCB0ADBB4F}"/>
              </a:ext>
            </a:extLst>
          </p:cNvPr>
          <p:cNvSpPr/>
          <p:nvPr/>
        </p:nvSpPr>
        <p:spPr>
          <a:xfrm>
            <a:off x="615240" y="3079516"/>
            <a:ext cx="1398016" cy="2210788"/>
          </a:xfrm>
          <a:prstGeom prst="rect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Establish a Clinical-grade long-read workflow needed for diagnostics</a:t>
            </a:r>
            <a:endParaRPr lang="en-GB" sz="1422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A7F17A-00D8-BD66-5B88-8E447094696C}"/>
              </a:ext>
            </a:extLst>
          </p:cNvPr>
          <p:cNvSpPr/>
          <p:nvPr/>
        </p:nvSpPr>
        <p:spPr>
          <a:xfrm>
            <a:off x="2821237" y="2306609"/>
            <a:ext cx="166254" cy="137647"/>
          </a:xfrm>
          <a:prstGeom prst="ellipse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58E23F-217D-8ADF-1696-2632AD2A3489}"/>
              </a:ext>
            </a:extLst>
          </p:cNvPr>
          <p:cNvSpPr/>
          <p:nvPr/>
        </p:nvSpPr>
        <p:spPr>
          <a:xfrm>
            <a:off x="2200365" y="3079059"/>
            <a:ext cx="1468025" cy="2210140"/>
          </a:xfrm>
          <a:prstGeom prst="rect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Determine the architecture of the long read pipeline.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10EEE0-9323-9EA4-3A58-AF295EBF2256}"/>
              </a:ext>
            </a:extLst>
          </p:cNvPr>
          <p:cNvSpPr/>
          <p:nvPr/>
        </p:nvSpPr>
        <p:spPr>
          <a:xfrm>
            <a:off x="1883702" y="23269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D1C69A-FA50-2796-3857-BCE130708547}"/>
              </a:ext>
            </a:extLst>
          </p:cNvPr>
          <p:cNvSpPr txBox="1"/>
          <p:nvPr/>
        </p:nvSpPr>
        <p:spPr>
          <a:xfrm>
            <a:off x="2255867" y="2513080"/>
            <a:ext cx="12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Software Design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31E15E-3AF6-EE67-8C88-0E350476CC42}"/>
              </a:ext>
            </a:extLst>
          </p:cNvPr>
          <p:cNvSpPr txBox="1"/>
          <p:nvPr/>
        </p:nvSpPr>
        <p:spPr>
          <a:xfrm>
            <a:off x="615240" y="258960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Project plan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C92CF2-FF6E-C5EF-B0C3-C61A686052BB}"/>
              </a:ext>
            </a:extLst>
          </p:cNvPr>
          <p:cNvSpPr txBox="1"/>
          <p:nvPr/>
        </p:nvSpPr>
        <p:spPr>
          <a:xfrm>
            <a:off x="1654840" y="194788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URS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8404A7-8263-B2CB-C661-BBF4E5B53352}"/>
              </a:ext>
            </a:extLst>
          </p:cNvPr>
          <p:cNvSpPr txBox="1"/>
          <p:nvPr/>
        </p:nvSpPr>
        <p:spPr>
          <a:xfrm>
            <a:off x="3881184" y="2531714"/>
            <a:ext cx="146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Pipeline</a:t>
            </a:r>
          </a:p>
          <a:p>
            <a:pPr algn="ctr"/>
            <a:r>
              <a:rPr lang="en-GB" sz="1600" b="1" dirty="0"/>
              <a:t>development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BEAF8B-ABD3-6630-8A7B-9AFF2281FC2B}"/>
              </a:ext>
            </a:extLst>
          </p:cNvPr>
          <p:cNvSpPr txBox="1"/>
          <p:nvPr/>
        </p:nvSpPr>
        <p:spPr>
          <a:xfrm>
            <a:off x="4710231" y="1725441"/>
            <a:ext cx="159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Testing profile</a:t>
            </a:r>
          </a:p>
          <a:p>
            <a:pPr algn="ctr"/>
            <a:r>
              <a:rPr lang="en-GB" sz="1600" b="1" dirty="0"/>
              <a:t>Subset HG002</a:t>
            </a:r>
          </a:p>
        </p:txBody>
      </p:sp>
    </p:spTree>
    <p:extLst>
      <p:ext uri="{BB962C8B-B14F-4D97-AF65-F5344CB8AC3E}">
        <p14:creationId xmlns:p14="http://schemas.microsoft.com/office/powerpoint/2010/main" val="178620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50FD-D5E3-D566-CEF4-5FB32BA3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long read sequencing pipeline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637DFD-053B-981D-4105-AE8D2B1AF517}"/>
              </a:ext>
            </a:extLst>
          </p:cNvPr>
          <p:cNvSpPr/>
          <p:nvPr/>
        </p:nvSpPr>
        <p:spPr>
          <a:xfrm>
            <a:off x="712446" y="4844846"/>
            <a:ext cx="7708162" cy="85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1AA559C4-53A4-9825-57F1-92D74EF072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4824300"/>
                  </p:ext>
                </p:extLst>
              </p:nvPr>
            </p:nvGraphicFramePr>
            <p:xfrm>
              <a:off x="251521" y="2090056"/>
              <a:ext cx="4343048" cy="3277503"/>
            </p:xfrm>
            <a:graphic>
              <a:graphicData uri="http://schemas.microsoft.com/office/powerpoint/2016/slidezoom">
                <pslz:sldZm>
                  <pslz:sldZmObj sldId="474" cId="3299200948">
                    <pslz:zmPr id="{5CFCD183-AD1B-4C9F-B3F5-F8286589C51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43048" cy="327750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1AA559C4-53A4-9825-57F1-92D74EF072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521" y="2090056"/>
                <a:ext cx="4343048" cy="327750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F3670F41-D52C-647A-278B-F3B8F8EC29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7916765"/>
                  </p:ext>
                </p:extLst>
              </p:nvPr>
            </p:nvGraphicFramePr>
            <p:xfrm>
              <a:off x="4571847" y="2090056"/>
              <a:ext cx="3905858" cy="2985797"/>
            </p:xfrm>
            <a:graphic>
              <a:graphicData uri="http://schemas.microsoft.com/office/powerpoint/2016/slidezoom">
                <pslz:sldZm>
                  <pslz:sldZmObj sldId="475" cId="3609571845">
                    <pslz:zmPr id="{805AC3EF-6D46-4C28-B26C-D136C1112D5A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05858" cy="298579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extLst>
                  <a:ext uri="{FF2B5EF4-FFF2-40B4-BE49-F238E27FC236}">
                    <a16:creationId xmlns:a16="http://schemas.microsoft.com/office/drawing/2014/main" id="{F3670F41-D52C-647A-278B-F3B8F8EC29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1847" y="2090056"/>
                <a:ext cx="3905858" cy="298579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FBA7BEE-5628-8F5C-5532-D06ABAE416F2}"/>
              </a:ext>
            </a:extLst>
          </p:cNvPr>
          <p:cNvSpPr/>
          <p:nvPr/>
        </p:nvSpPr>
        <p:spPr>
          <a:xfrm>
            <a:off x="0" y="4973058"/>
            <a:ext cx="8517614" cy="72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181553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0872F-1569-70EF-2959-7FC9C38D6F4D}"/>
              </a:ext>
            </a:extLst>
          </p:cNvPr>
          <p:cNvSpPr/>
          <p:nvPr/>
        </p:nvSpPr>
        <p:spPr>
          <a:xfrm>
            <a:off x="714375" y="4293096"/>
            <a:ext cx="7715250" cy="1599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18376-BF84-F946-2FA6-29F09AC90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45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E2452C-3F4A-0CD1-5E14-95F12A64B796}"/>
              </a:ext>
            </a:extLst>
          </p:cNvPr>
          <p:cNvSpPr/>
          <p:nvPr/>
        </p:nvSpPr>
        <p:spPr>
          <a:xfrm>
            <a:off x="457199" y="5092918"/>
            <a:ext cx="8565503" cy="1599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0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0"/>
          <p:cNvSpPr/>
          <p:nvPr/>
        </p:nvSpPr>
        <p:spPr>
          <a:xfrm>
            <a:off x="319410" y="630990"/>
            <a:ext cx="613764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700" spc="-1" dirty="0">
                <a:solidFill>
                  <a:schemeClr val="bg1"/>
                </a:solidFill>
                <a:latin typeface="+mj-lt"/>
                <a:ea typeface="Georgia"/>
              </a:rPr>
              <a:t>Rare </a:t>
            </a: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diseases</a:t>
            </a:r>
            <a:endParaRPr lang="en-US" sz="27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Shape 2"/>
          <p:cNvSpPr/>
          <p:nvPr/>
        </p:nvSpPr>
        <p:spPr>
          <a:xfrm>
            <a:off x="445590" y="2213280"/>
            <a:ext cx="1988550" cy="16456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4" name="Shape 3"/>
          <p:cNvSpPr/>
          <p:nvPr/>
        </p:nvSpPr>
        <p:spPr>
          <a:xfrm>
            <a:off x="445590" y="2213280"/>
            <a:ext cx="1988550" cy="545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21060" rIns="67500" bIns="2106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Text 4"/>
          <p:cNvSpPr/>
          <p:nvPr/>
        </p:nvSpPr>
        <p:spPr>
          <a:xfrm>
            <a:off x="617040" y="2384730"/>
            <a:ext cx="1645650" cy="685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50" b="1" spc="-1" dirty="0">
                <a:solidFill>
                  <a:srgbClr val="0B3B52"/>
                </a:solidFill>
                <a:latin typeface="+mj-lt"/>
                <a:ea typeface="Georgia"/>
              </a:rPr>
              <a:t>400M</a:t>
            </a:r>
            <a:endParaRPr lang="en-US" sz="285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6" name="Text 5"/>
          <p:cNvSpPr/>
          <p:nvPr/>
        </p:nvSpPr>
        <p:spPr>
          <a:xfrm>
            <a:off x="617040" y="3036240"/>
            <a:ext cx="164565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75" b="1" spc="-1" dirty="0">
                <a:solidFill>
                  <a:srgbClr val="1F2A33"/>
                </a:solidFill>
                <a:latin typeface="+mj-lt"/>
                <a:ea typeface="Calibri"/>
              </a:rPr>
              <a:t>People affected globally</a:t>
            </a:r>
            <a:endParaRPr lang="en-US" sz="975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7" name="Text 6"/>
          <p:cNvSpPr/>
          <p:nvPr/>
        </p:nvSpPr>
        <p:spPr>
          <a:xfrm>
            <a:off x="617040" y="3379140"/>
            <a:ext cx="1645650" cy="411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25" spc="-1">
                <a:solidFill>
                  <a:srgbClr val="5E6B75"/>
                </a:solidFill>
                <a:latin typeface="+mj-lt"/>
                <a:ea typeface="Calibri"/>
              </a:rPr>
              <a:t>Fewer than 1 in 2,000 individuals per condition</a:t>
            </a:r>
            <a:endParaRPr lang="en-US" sz="825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8" name="Shape 7"/>
          <p:cNvSpPr/>
          <p:nvPr/>
        </p:nvSpPr>
        <p:spPr>
          <a:xfrm>
            <a:off x="2605860" y="2213280"/>
            <a:ext cx="1988550" cy="16456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9" name="Shape 8"/>
          <p:cNvSpPr/>
          <p:nvPr/>
        </p:nvSpPr>
        <p:spPr>
          <a:xfrm>
            <a:off x="2605860" y="2213280"/>
            <a:ext cx="1988550" cy="545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21060" rIns="67500" bIns="2106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 9"/>
          <p:cNvSpPr/>
          <p:nvPr/>
        </p:nvSpPr>
        <p:spPr>
          <a:xfrm>
            <a:off x="2777310" y="2384730"/>
            <a:ext cx="1645650" cy="685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50" b="1" spc="-1">
                <a:solidFill>
                  <a:srgbClr val="0B3B52"/>
                </a:solidFill>
                <a:latin typeface="+mj-lt"/>
                <a:ea typeface="Georgia"/>
              </a:rPr>
              <a:t>80%</a:t>
            </a:r>
            <a:endParaRPr lang="en-US" sz="28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1" name="Text 10"/>
          <p:cNvSpPr/>
          <p:nvPr/>
        </p:nvSpPr>
        <p:spPr>
          <a:xfrm>
            <a:off x="2777310" y="3036240"/>
            <a:ext cx="164565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75" b="1" spc="-1">
                <a:solidFill>
                  <a:srgbClr val="1F2A33"/>
                </a:solidFill>
                <a:latin typeface="+mj-lt"/>
                <a:ea typeface="Calibri"/>
              </a:rPr>
              <a:t>Have a genetic basis</a:t>
            </a:r>
            <a:endParaRPr lang="en-US" sz="975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Text 11"/>
          <p:cNvSpPr/>
          <p:nvPr/>
        </p:nvSpPr>
        <p:spPr>
          <a:xfrm>
            <a:off x="2777310" y="3379140"/>
            <a:ext cx="1645650" cy="411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25" spc="-1">
                <a:solidFill>
                  <a:srgbClr val="5E6B75"/>
                </a:solidFill>
                <a:latin typeface="+mj-lt"/>
                <a:ea typeface="Calibri"/>
              </a:rPr>
              <a:t>Often pathogenic variants in conserved housekeeping genes</a:t>
            </a:r>
            <a:endParaRPr lang="en-US" sz="825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3" name="Shape 12"/>
          <p:cNvSpPr/>
          <p:nvPr/>
        </p:nvSpPr>
        <p:spPr>
          <a:xfrm>
            <a:off x="4766130" y="2213280"/>
            <a:ext cx="1988550" cy="16456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4" name="Shape 13"/>
          <p:cNvSpPr/>
          <p:nvPr/>
        </p:nvSpPr>
        <p:spPr>
          <a:xfrm>
            <a:off x="4766130" y="2213280"/>
            <a:ext cx="1988550" cy="545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21060" rIns="67500" bIns="2106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14"/>
          <p:cNvSpPr/>
          <p:nvPr/>
        </p:nvSpPr>
        <p:spPr>
          <a:xfrm>
            <a:off x="4937580" y="2384730"/>
            <a:ext cx="1645650" cy="685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50" b="1" spc="-1" dirty="0">
                <a:solidFill>
                  <a:srgbClr val="0B3B52"/>
                </a:solidFill>
                <a:latin typeface="+mj-lt"/>
                <a:ea typeface="Georgia"/>
              </a:rPr>
              <a:t>75%</a:t>
            </a:r>
            <a:endParaRPr lang="en-US" sz="285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6" name="Text 15"/>
          <p:cNvSpPr/>
          <p:nvPr/>
        </p:nvSpPr>
        <p:spPr>
          <a:xfrm>
            <a:off x="4937580" y="3036240"/>
            <a:ext cx="164565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75" b="1" spc="-1">
                <a:solidFill>
                  <a:srgbClr val="1F2A33"/>
                </a:solidFill>
                <a:latin typeface="+mj-lt"/>
                <a:ea typeface="Calibri"/>
              </a:rPr>
              <a:t>Present in childhood</a:t>
            </a:r>
            <a:endParaRPr lang="en-US" sz="975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7" name="Text 16"/>
          <p:cNvSpPr/>
          <p:nvPr/>
        </p:nvSpPr>
        <p:spPr>
          <a:xfrm>
            <a:off x="4937580" y="3379140"/>
            <a:ext cx="1645650" cy="411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25" spc="-1">
                <a:solidFill>
                  <a:srgbClr val="5E6B75"/>
                </a:solidFill>
                <a:latin typeface="+mj-lt"/>
                <a:ea typeface="Calibri"/>
              </a:rPr>
              <a:t>Frequently as neurodevelopmental disorders</a:t>
            </a:r>
            <a:endParaRPr lang="en-US" sz="825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8" name="Shape 17"/>
          <p:cNvSpPr/>
          <p:nvPr/>
        </p:nvSpPr>
        <p:spPr>
          <a:xfrm>
            <a:off x="6926400" y="2213280"/>
            <a:ext cx="1988550" cy="16456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9" name="Shape 18"/>
          <p:cNvSpPr/>
          <p:nvPr/>
        </p:nvSpPr>
        <p:spPr>
          <a:xfrm>
            <a:off x="6926400" y="2213280"/>
            <a:ext cx="1988550" cy="545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21060" rIns="67500" bIns="2106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19"/>
          <p:cNvSpPr/>
          <p:nvPr/>
        </p:nvSpPr>
        <p:spPr>
          <a:xfrm>
            <a:off x="7097850" y="2384730"/>
            <a:ext cx="1645650" cy="685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50" b="1" spc="-1">
                <a:solidFill>
                  <a:srgbClr val="0B3B52"/>
                </a:solidFill>
                <a:latin typeface="+mj-lt"/>
                <a:ea typeface="Georgia"/>
              </a:rPr>
              <a:t>8,000+</a:t>
            </a:r>
            <a:endParaRPr lang="en-US" sz="28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" name="Text 20"/>
          <p:cNvSpPr/>
          <p:nvPr/>
        </p:nvSpPr>
        <p:spPr>
          <a:xfrm>
            <a:off x="7097850" y="3036240"/>
            <a:ext cx="164565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75" b="1" spc="-1">
                <a:solidFill>
                  <a:srgbClr val="1F2A33"/>
                </a:solidFill>
                <a:latin typeface="+mj-lt"/>
                <a:ea typeface="Calibri"/>
              </a:rPr>
              <a:t>Described rare disorders</a:t>
            </a:r>
            <a:endParaRPr lang="en-US" sz="975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2" name="Text 21"/>
          <p:cNvSpPr/>
          <p:nvPr/>
        </p:nvSpPr>
        <p:spPr>
          <a:xfrm>
            <a:off x="7097850" y="3379140"/>
            <a:ext cx="1645650" cy="411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25" spc="-1">
                <a:solidFill>
                  <a:srgbClr val="5E6B75"/>
                </a:solidFill>
                <a:latin typeface="+mj-lt"/>
                <a:ea typeface="Calibri"/>
              </a:rPr>
              <a:t>New disease genes still being catalogued</a:t>
            </a:r>
            <a:endParaRPr lang="en-US" sz="825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8" name="Shape 27"/>
          <p:cNvSpPr/>
          <p:nvPr/>
        </p:nvSpPr>
        <p:spPr>
          <a:xfrm>
            <a:off x="617040" y="6227010"/>
            <a:ext cx="845775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Shape 27">
            <a:extLst>
              <a:ext uri="{FF2B5EF4-FFF2-40B4-BE49-F238E27FC236}">
                <a16:creationId xmlns:a16="http://schemas.microsoft.com/office/drawing/2014/main" id="{64C67477-F671-B617-748B-68684271CAF8}"/>
              </a:ext>
            </a:extLst>
          </p:cNvPr>
          <p:cNvSpPr/>
          <p:nvPr/>
        </p:nvSpPr>
        <p:spPr>
          <a:xfrm>
            <a:off x="468810" y="1684890"/>
            <a:ext cx="845775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BA433151-4967-3F23-D164-363FB8891F12}"/>
              </a:ext>
            </a:extLst>
          </p:cNvPr>
          <p:cNvSpPr/>
          <p:nvPr/>
        </p:nvSpPr>
        <p:spPr>
          <a:xfrm>
            <a:off x="2202310" y="4349685"/>
            <a:ext cx="4380920" cy="11110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algn="ctr"/>
            <a:endParaRPr lang="en-US" sz="135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295EB01F-4F3E-7CCF-B269-B1F61CD1E08B}"/>
              </a:ext>
            </a:extLst>
          </p:cNvPr>
          <p:cNvSpPr/>
          <p:nvPr/>
        </p:nvSpPr>
        <p:spPr>
          <a:xfrm>
            <a:off x="2202580" y="4350150"/>
            <a:ext cx="4380650" cy="45719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21060" rIns="67500" bIns="21060" anchor="t">
            <a:noAutofit/>
          </a:bodyPr>
          <a:lstStyle/>
          <a:p>
            <a:pPr algn="ctr"/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 9">
            <a:extLst>
              <a:ext uri="{FF2B5EF4-FFF2-40B4-BE49-F238E27FC236}">
                <a16:creationId xmlns:a16="http://schemas.microsoft.com/office/drawing/2014/main" id="{A18F21AB-6230-7F35-24E4-64F22B1FBC58}"/>
              </a:ext>
            </a:extLst>
          </p:cNvPr>
          <p:cNvSpPr/>
          <p:nvPr/>
        </p:nvSpPr>
        <p:spPr>
          <a:xfrm>
            <a:off x="2202310" y="4533164"/>
            <a:ext cx="4380920" cy="685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2850" b="1" spc="-1" dirty="0">
                <a:solidFill>
                  <a:srgbClr val="0B3B52"/>
                </a:solidFill>
                <a:latin typeface="+mj-lt"/>
                <a:ea typeface="Georgia"/>
              </a:rPr>
              <a:t>30-40%</a:t>
            </a:r>
            <a:endParaRPr lang="en-US" sz="285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 10">
            <a:extLst>
              <a:ext uri="{FF2B5EF4-FFF2-40B4-BE49-F238E27FC236}">
                <a16:creationId xmlns:a16="http://schemas.microsoft.com/office/drawing/2014/main" id="{294FE633-E9B2-0425-C0B8-1852763BF997}"/>
              </a:ext>
            </a:extLst>
          </p:cNvPr>
          <p:cNvSpPr/>
          <p:nvPr/>
        </p:nvSpPr>
        <p:spPr>
          <a:xfrm>
            <a:off x="2202310" y="5173110"/>
            <a:ext cx="438092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975" b="1" spc="-1" dirty="0">
                <a:solidFill>
                  <a:srgbClr val="1F2A33"/>
                </a:solidFill>
                <a:latin typeface="+mj-lt"/>
                <a:ea typeface="Calibri"/>
              </a:rPr>
              <a:t>Diagnostic yield</a:t>
            </a:r>
            <a:endParaRPr lang="en-US" sz="975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C8C918-66CF-8352-195E-EDA610A7AD69}"/>
              </a:ext>
            </a:extLst>
          </p:cNvPr>
          <p:cNvSpPr/>
          <p:nvPr/>
        </p:nvSpPr>
        <p:spPr>
          <a:xfrm>
            <a:off x="1143000" y="4401108"/>
            <a:ext cx="7286625" cy="1599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C5D26-22F9-D3F0-E9AA-847B9324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0" t="6551"/>
          <a:stretch>
            <a:fillRect/>
          </a:stretch>
        </p:blipFill>
        <p:spPr>
          <a:xfrm>
            <a:off x="0" y="0"/>
            <a:ext cx="9144000" cy="5701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C4C28C-0FEC-F4E3-56DE-5CC9C6D9DD9D}"/>
              </a:ext>
            </a:extLst>
          </p:cNvPr>
          <p:cNvSpPr/>
          <p:nvPr/>
        </p:nvSpPr>
        <p:spPr>
          <a:xfrm>
            <a:off x="503560" y="5391498"/>
            <a:ext cx="8565503" cy="118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71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Text 0"/>
          <p:cNvSpPr/>
          <p:nvPr/>
        </p:nvSpPr>
        <p:spPr>
          <a:xfrm>
            <a:off x="249594" y="34263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Testing and continuous integration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5" name="Shape 2"/>
          <p:cNvSpPr/>
          <p:nvPr/>
        </p:nvSpPr>
        <p:spPr>
          <a:xfrm>
            <a:off x="249594" y="1491032"/>
            <a:ext cx="8763777" cy="5116244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400" spc="-1">
              <a:solidFill>
                <a:srgbClr val="000000"/>
              </a:solidFill>
            </a:endParaRPr>
          </a:p>
        </p:txBody>
      </p:sp>
      <p:sp>
        <p:nvSpPr>
          <p:cNvPr id="986" name="Shape 3"/>
          <p:cNvSpPr/>
          <p:nvPr/>
        </p:nvSpPr>
        <p:spPr>
          <a:xfrm>
            <a:off x="249595" y="1491032"/>
            <a:ext cx="8763776" cy="491596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 spc="-1">
              <a:solidFill>
                <a:srgbClr val="FFFFFF"/>
              </a:solidFill>
            </a:endParaRPr>
          </a:p>
        </p:txBody>
      </p:sp>
      <p:sp>
        <p:nvSpPr>
          <p:cNvPr id="987" name="Text 4"/>
          <p:cNvSpPr/>
          <p:nvPr/>
        </p:nvSpPr>
        <p:spPr>
          <a:xfrm>
            <a:off x="386756" y="1491032"/>
            <a:ext cx="4645784" cy="491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000" b="1" spc="-1" dirty="0">
                <a:solidFill>
                  <a:srgbClr val="FFFFFF"/>
                </a:solidFill>
                <a:ea typeface="Calibri"/>
              </a:rPr>
              <a:t>Test coverage</a:t>
            </a:r>
            <a:endParaRPr lang="en-US" sz="2000" spc="-1" dirty="0">
              <a:solidFill>
                <a:srgbClr val="000000"/>
              </a:solidFill>
            </a:endParaRPr>
          </a:p>
        </p:txBody>
      </p:sp>
      <p:sp>
        <p:nvSpPr>
          <p:cNvPr id="989" name="Text 6"/>
          <p:cNvSpPr/>
          <p:nvPr/>
        </p:nvSpPr>
        <p:spPr>
          <a:xfrm>
            <a:off x="402166" y="2211836"/>
            <a:ext cx="3504636" cy="344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Module tests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990" name="Text 7"/>
          <p:cNvSpPr/>
          <p:nvPr/>
        </p:nvSpPr>
        <p:spPr>
          <a:xfrm>
            <a:off x="402166" y="2450251"/>
            <a:ext cx="7622947" cy="39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ea typeface="Calibri"/>
              </a:rPr>
              <a:t>Per-tool unit tests - each wrapper confirmed to execute correctly on a small input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992" name="Text 9"/>
          <p:cNvSpPr/>
          <p:nvPr/>
        </p:nvSpPr>
        <p:spPr>
          <a:xfrm>
            <a:off x="402166" y="3658755"/>
            <a:ext cx="3504636" cy="344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 err="1">
                <a:solidFill>
                  <a:srgbClr val="0B3B52"/>
                </a:solidFill>
                <a:ea typeface="Calibri"/>
              </a:rPr>
              <a:t>Subworkflow</a:t>
            </a: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 tests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993" name="Text 10"/>
          <p:cNvSpPr/>
          <p:nvPr/>
        </p:nvSpPr>
        <p:spPr>
          <a:xfrm>
            <a:off x="367605" y="3922604"/>
            <a:ext cx="4321448" cy="639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ea typeface="Calibri"/>
              </a:rPr>
              <a:t>Integration tests verifying channel plumbing and input/output shapes between modules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995" name="Text 12"/>
          <p:cNvSpPr/>
          <p:nvPr/>
        </p:nvSpPr>
        <p:spPr>
          <a:xfrm>
            <a:off x="402166" y="5412535"/>
            <a:ext cx="3504636" cy="344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End-to-end tests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996" name="Text 13"/>
          <p:cNvSpPr/>
          <p:nvPr/>
        </p:nvSpPr>
        <p:spPr>
          <a:xfrm>
            <a:off x="402166" y="5792295"/>
            <a:ext cx="4798314" cy="639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ea typeface="Calibri"/>
              </a:rPr>
              <a:t>Whole-pipeline runs on chr22 subset: single sample and full Ashkenazim trio</a:t>
            </a:r>
            <a:endParaRPr lang="en-US" sz="16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E647-A69D-8296-6B12-5D12753B5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14F750-93FC-0216-4824-C2F54CCA3E8E}"/>
              </a:ext>
            </a:extLst>
          </p:cNvPr>
          <p:cNvSpPr/>
          <p:nvPr/>
        </p:nvSpPr>
        <p:spPr>
          <a:xfrm>
            <a:off x="434848" y="1700809"/>
            <a:ext cx="8128000" cy="4372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013BF-E742-888F-6265-87E56C78224F}"/>
              </a:ext>
            </a:extLst>
          </p:cNvPr>
          <p:cNvSpPr/>
          <p:nvPr/>
        </p:nvSpPr>
        <p:spPr>
          <a:xfrm>
            <a:off x="434848" y="2375433"/>
            <a:ext cx="8128000" cy="40639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CEAB0E-7048-6CFD-8355-95378454CD15}"/>
              </a:ext>
            </a:extLst>
          </p:cNvPr>
          <p:cNvSpPr/>
          <p:nvPr/>
        </p:nvSpPr>
        <p:spPr>
          <a:xfrm>
            <a:off x="6057391" y="2347248"/>
            <a:ext cx="166254" cy="137647"/>
          </a:xfrm>
          <a:prstGeom prst="ellipse">
            <a:avLst/>
          </a:prstGeom>
          <a:solidFill>
            <a:srgbClr val="56C6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35B140-C25A-F72C-E217-47865A2D2091}"/>
              </a:ext>
            </a:extLst>
          </p:cNvPr>
          <p:cNvSpPr/>
          <p:nvPr/>
        </p:nvSpPr>
        <p:spPr>
          <a:xfrm>
            <a:off x="5441510" y="3084754"/>
            <a:ext cx="1398016" cy="2210788"/>
          </a:xfrm>
          <a:prstGeom prst="rect">
            <a:avLst/>
          </a:prstGeom>
          <a:solidFill>
            <a:srgbClr val="56C6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/>
              <a:t>Validation runs</a:t>
            </a:r>
          </a:p>
          <a:p>
            <a:r>
              <a:rPr lang="en-GB" sz="1422" dirty="0"/>
              <a:t>Positive controls </a:t>
            </a:r>
          </a:p>
          <a:p>
            <a:r>
              <a:rPr lang="en-GB" sz="1422" dirty="0"/>
              <a:t>Truth dataset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296A68-B743-9A58-A97C-4AEE08EB4512}"/>
              </a:ext>
            </a:extLst>
          </p:cNvPr>
          <p:cNvSpPr txBox="1"/>
          <p:nvPr/>
        </p:nvSpPr>
        <p:spPr>
          <a:xfrm>
            <a:off x="68931" y="358394"/>
            <a:ext cx="5504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development pathway</a:t>
            </a:r>
            <a:endParaRPr lang="en-GB" sz="1600" dirty="0">
              <a:latin typeface="+mj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5649175-8B88-6234-1779-799375D8AD9C}"/>
              </a:ext>
            </a:extLst>
          </p:cNvPr>
          <p:cNvSpPr/>
          <p:nvPr/>
        </p:nvSpPr>
        <p:spPr>
          <a:xfrm>
            <a:off x="4488873" y="2347248"/>
            <a:ext cx="166254" cy="137647"/>
          </a:xfrm>
          <a:prstGeom prst="ellipse">
            <a:avLst/>
          </a:prstGeom>
          <a:solidFill>
            <a:srgbClr val="84C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D67EEC-90EF-B4AD-EDE0-7D0510AF4588}"/>
              </a:ext>
            </a:extLst>
          </p:cNvPr>
          <p:cNvSpPr/>
          <p:nvPr/>
        </p:nvSpPr>
        <p:spPr>
          <a:xfrm>
            <a:off x="3892838" y="3079021"/>
            <a:ext cx="1398016" cy="2210788"/>
          </a:xfrm>
          <a:prstGeom prst="rect">
            <a:avLst/>
          </a:prstGeom>
          <a:solidFill>
            <a:srgbClr val="84C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Develop an </a:t>
            </a:r>
            <a:r>
              <a:rPr lang="en-GB" sz="1422" dirty="0" err="1">
                <a:solidFill>
                  <a:schemeClr val="bg1"/>
                </a:solidFill>
              </a:rPr>
              <a:t>nf</a:t>
            </a:r>
            <a:r>
              <a:rPr lang="en-GB" sz="1422" dirty="0">
                <a:solidFill>
                  <a:schemeClr val="bg1"/>
                </a:solidFill>
              </a:rPr>
              <a:t>-core style pipeline.</a:t>
            </a:r>
          </a:p>
          <a:p>
            <a:r>
              <a:rPr lang="en-GB" sz="1422" dirty="0">
                <a:solidFill>
                  <a:schemeClr val="bg1"/>
                </a:solidFill>
              </a:rPr>
              <a:t>Write Modules, </a:t>
            </a:r>
            <a:r>
              <a:rPr lang="en-GB" sz="1422" dirty="0" err="1">
                <a:solidFill>
                  <a:schemeClr val="bg1"/>
                </a:solidFill>
              </a:rPr>
              <a:t>Subworkflows</a:t>
            </a:r>
            <a:r>
              <a:rPr lang="en-GB" sz="1422" dirty="0">
                <a:solidFill>
                  <a:schemeClr val="bg1"/>
                </a:solidFill>
              </a:rPr>
              <a:t>, </a:t>
            </a:r>
            <a:r>
              <a:rPr lang="en-GB" sz="1422" dirty="0" err="1">
                <a:solidFill>
                  <a:schemeClr val="bg1"/>
                </a:solidFill>
              </a:rPr>
              <a:t>Worfklows</a:t>
            </a:r>
            <a:r>
              <a:rPr lang="en-GB" sz="1422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FD8F9-65DF-69D4-3013-61E1090F089C}"/>
              </a:ext>
            </a:extLst>
          </p:cNvPr>
          <p:cNvSpPr/>
          <p:nvPr/>
        </p:nvSpPr>
        <p:spPr>
          <a:xfrm>
            <a:off x="5379467" y="23251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0118D97-EB1B-269F-367B-366A212C5394}"/>
              </a:ext>
            </a:extLst>
          </p:cNvPr>
          <p:cNvSpPr/>
          <p:nvPr/>
        </p:nvSpPr>
        <p:spPr>
          <a:xfrm>
            <a:off x="1158272" y="2326928"/>
            <a:ext cx="166254" cy="137647"/>
          </a:xfrm>
          <a:prstGeom prst="ellipse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93D3BA-8441-93BD-6F62-C266BF84C8CF}"/>
              </a:ext>
            </a:extLst>
          </p:cNvPr>
          <p:cNvSpPr/>
          <p:nvPr/>
        </p:nvSpPr>
        <p:spPr>
          <a:xfrm>
            <a:off x="615240" y="3079516"/>
            <a:ext cx="1398016" cy="2210788"/>
          </a:xfrm>
          <a:prstGeom prst="rect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Establish a Clinical-grade long-read workflow needed for diagnostics</a:t>
            </a:r>
            <a:endParaRPr lang="en-GB" sz="1422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AF2A57-A4CE-A5C8-0D2D-494E3789B826}"/>
              </a:ext>
            </a:extLst>
          </p:cNvPr>
          <p:cNvSpPr/>
          <p:nvPr/>
        </p:nvSpPr>
        <p:spPr>
          <a:xfrm>
            <a:off x="2821237" y="2306609"/>
            <a:ext cx="166254" cy="137647"/>
          </a:xfrm>
          <a:prstGeom prst="ellipse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084FE9-B393-E312-A8EC-1DF69C2A4ED5}"/>
              </a:ext>
            </a:extLst>
          </p:cNvPr>
          <p:cNvSpPr/>
          <p:nvPr/>
        </p:nvSpPr>
        <p:spPr>
          <a:xfrm>
            <a:off x="2200365" y="3079059"/>
            <a:ext cx="1468025" cy="2210140"/>
          </a:xfrm>
          <a:prstGeom prst="rect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Determine the architecture of the long read pipeline.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9C7807-F7E0-B486-D4DB-E7FF5D598673}"/>
              </a:ext>
            </a:extLst>
          </p:cNvPr>
          <p:cNvSpPr/>
          <p:nvPr/>
        </p:nvSpPr>
        <p:spPr>
          <a:xfrm>
            <a:off x="1883702" y="23269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33CA52-89B6-DADE-B6E6-678DA13B5167}"/>
              </a:ext>
            </a:extLst>
          </p:cNvPr>
          <p:cNvSpPr txBox="1"/>
          <p:nvPr/>
        </p:nvSpPr>
        <p:spPr>
          <a:xfrm>
            <a:off x="2255867" y="2513080"/>
            <a:ext cx="12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Software Design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B50E9D-B559-652B-1B4B-5AAEDD733C64}"/>
              </a:ext>
            </a:extLst>
          </p:cNvPr>
          <p:cNvSpPr txBox="1"/>
          <p:nvPr/>
        </p:nvSpPr>
        <p:spPr>
          <a:xfrm>
            <a:off x="615240" y="258960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Project plan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950DE7-923D-80B5-BDDA-526F1367B28E}"/>
              </a:ext>
            </a:extLst>
          </p:cNvPr>
          <p:cNvSpPr txBox="1"/>
          <p:nvPr/>
        </p:nvSpPr>
        <p:spPr>
          <a:xfrm>
            <a:off x="1654840" y="194788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URS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E058DE-F287-2211-0359-62E2BC10F557}"/>
              </a:ext>
            </a:extLst>
          </p:cNvPr>
          <p:cNvSpPr txBox="1"/>
          <p:nvPr/>
        </p:nvSpPr>
        <p:spPr>
          <a:xfrm>
            <a:off x="3881184" y="2531714"/>
            <a:ext cx="146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Pipeline</a:t>
            </a:r>
          </a:p>
          <a:p>
            <a:pPr algn="ctr"/>
            <a:r>
              <a:rPr lang="en-GB" sz="1600" b="1" dirty="0"/>
              <a:t>development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8C825C-AED3-16CE-9269-ACDD467E60CD}"/>
              </a:ext>
            </a:extLst>
          </p:cNvPr>
          <p:cNvSpPr txBox="1"/>
          <p:nvPr/>
        </p:nvSpPr>
        <p:spPr>
          <a:xfrm>
            <a:off x="4710231" y="1725441"/>
            <a:ext cx="159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Testing profile</a:t>
            </a:r>
          </a:p>
          <a:p>
            <a:pPr algn="ctr"/>
            <a:r>
              <a:rPr lang="en-GB" sz="1600" b="1" dirty="0"/>
              <a:t>Subset HG002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6C0153-F04E-5629-A4BC-395AE2B9463F}"/>
              </a:ext>
            </a:extLst>
          </p:cNvPr>
          <p:cNvSpPr txBox="1"/>
          <p:nvPr/>
        </p:nvSpPr>
        <p:spPr>
          <a:xfrm>
            <a:off x="5406506" y="2640344"/>
            <a:ext cx="146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4213218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0"/>
          <p:cNvSpPr/>
          <p:nvPr/>
        </p:nvSpPr>
        <p:spPr>
          <a:xfrm>
            <a:off x="148070" y="45265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ea typeface="Georgia"/>
              </a:rPr>
              <a:t>Benchmarking setup</a:t>
            </a:r>
            <a:endParaRPr lang="en-US" sz="2800" spc="-1" dirty="0">
              <a:solidFill>
                <a:schemeClr val="bg1"/>
              </a:solidFill>
            </a:endParaRPr>
          </a:p>
        </p:txBody>
      </p:sp>
      <p:sp>
        <p:nvSpPr>
          <p:cNvPr id="1038" name="Text 1"/>
          <p:cNvSpPr/>
          <p:nvPr/>
        </p:nvSpPr>
        <p:spPr>
          <a:xfrm>
            <a:off x="320220" y="1491615"/>
            <a:ext cx="84577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5E6B75"/>
                </a:solidFill>
                <a:ea typeface="Calibri"/>
              </a:rPr>
              <a:t>GIAB = Genome in a Bottle, a NIST-led public truth set used to benchmark variant callers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039" name="Shape 2"/>
          <p:cNvSpPr/>
          <p:nvPr/>
        </p:nvSpPr>
        <p:spPr>
          <a:xfrm>
            <a:off x="342900" y="1920240"/>
            <a:ext cx="3634740" cy="381348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040" name="Shape 3"/>
          <p:cNvSpPr/>
          <p:nvPr/>
        </p:nvSpPr>
        <p:spPr>
          <a:xfrm>
            <a:off x="342900" y="1920240"/>
            <a:ext cx="356589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041" name="Text 4"/>
          <p:cNvSpPr/>
          <p:nvPr/>
        </p:nvSpPr>
        <p:spPr>
          <a:xfrm>
            <a:off x="480060" y="1920240"/>
            <a:ext cx="342873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ea typeface="Calibri"/>
              </a:rPr>
              <a:t>Trio pedigree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042" name="Shape 5"/>
          <p:cNvSpPr/>
          <p:nvPr/>
        </p:nvSpPr>
        <p:spPr>
          <a:xfrm>
            <a:off x="617220" y="2503170"/>
            <a:ext cx="1234170" cy="102843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043" name="Text 6"/>
          <p:cNvSpPr/>
          <p:nvPr/>
        </p:nvSpPr>
        <p:spPr>
          <a:xfrm>
            <a:off x="617220" y="2537460"/>
            <a:ext cx="1234170" cy="959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ea typeface="Consolas"/>
              </a:rPr>
              <a:t>HG003</a:t>
            </a:r>
            <a:endParaRPr lang="en-US" sz="16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8DC8C1"/>
                </a:solidFill>
                <a:ea typeface="Calibri"/>
              </a:rPr>
              <a:t>father</a:t>
            </a:r>
            <a:endParaRPr lang="en-US" sz="16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ea typeface="Calibri"/>
              </a:rPr>
              <a:t> </a:t>
            </a:r>
            <a:endParaRPr lang="en-US" sz="16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044" name="Shape 7"/>
          <p:cNvSpPr/>
          <p:nvPr/>
        </p:nvSpPr>
        <p:spPr>
          <a:xfrm>
            <a:off x="2400300" y="2503170"/>
            <a:ext cx="1234170" cy="1028430"/>
          </a:xfrm>
          <a:prstGeom prst="ellipse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045" name="Text 8"/>
          <p:cNvSpPr/>
          <p:nvPr/>
        </p:nvSpPr>
        <p:spPr>
          <a:xfrm>
            <a:off x="2400300" y="2537460"/>
            <a:ext cx="1234170" cy="959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ea typeface="Consolas"/>
              </a:rPr>
              <a:t>HG004</a:t>
            </a:r>
            <a:endParaRPr lang="en-US" sz="16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8DC8C1"/>
                </a:solidFill>
                <a:ea typeface="Calibri"/>
              </a:rPr>
              <a:t>mother</a:t>
            </a:r>
            <a:endParaRPr lang="en-US" sz="16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ea typeface="Calibri"/>
              </a:rPr>
              <a:t> 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046" name="Shape 9"/>
          <p:cNvSpPr/>
          <p:nvPr/>
        </p:nvSpPr>
        <p:spPr>
          <a:xfrm>
            <a:off x="1234440" y="3531870"/>
            <a:ext cx="270" cy="205740"/>
          </a:xfrm>
          <a:prstGeom prst="line">
            <a:avLst/>
          </a:prstGeom>
          <a:ln w="19050">
            <a:solidFill>
              <a:srgbClr val="1D6B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047" name="Shape 10"/>
          <p:cNvSpPr/>
          <p:nvPr/>
        </p:nvSpPr>
        <p:spPr>
          <a:xfrm>
            <a:off x="3017520" y="3531870"/>
            <a:ext cx="270" cy="205740"/>
          </a:xfrm>
          <a:prstGeom prst="line">
            <a:avLst/>
          </a:prstGeom>
          <a:ln w="19050">
            <a:solidFill>
              <a:srgbClr val="1D6B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048" name="Shape 11"/>
          <p:cNvSpPr/>
          <p:nvPr/>
        </p:nvSpPr>
        <p:spPr>
          <a:xfrm>
            <a:off x="1234440" y="3737610"/>
            <a:ext cx="1783080" cy="270"/>
          </a:xfrm>
          <a:prstGeom prst="line">
            <a:avLst/>
          </a:prstGeom>
          <a:ln w="19050">
            <a:solidFill>
              <a:srgbClr val="1D6B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33480" rIns="67500" bIns="-3348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049" name="Shape 12"/>
          <p:cNvSpPr/>
          <p:nvPr/>
        </p:nvSpPr>
        <p:spPr>
          <a:xfrm>
            <a:off x="2125980" y="3737610"/>
            <a:ext cx="270" cy="240030"/>
          </a:xfrm>
          <a:prstGeom prst="line">
            <a:avLst/>
          </a:prstGeom>
          <a:ln w="19050">
            <a:solidFill>
              <a:srgbClr val="1D6B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 anchorCtr="1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050" name="Shape 13"/>
          <p:cNvSpPr/>
          <p:nvPr/>
        </p:nvSpPr>
        <p:spPr>
          <a:xfrm>
            <a:off x="1508760" y="3977640"/>
            <a:ext cx="1234170" cy="1028430"/>
          </a:xfrm>
          <a:prstGeom prst="rect">
            <a:avLst/>
          </a:prstGeom>
          <a:solidFill>
            <a:srgbClr val="2A9D8F"/>
          </a:solidFill>
          <a:ln w="38100">
            <a:solidFill>
              <a:srgbClr val="0B3B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051" name="Text 14"/>
          <p:cNvSpPr/>
          <p:nvPr/>
        </p:nvSpPr>
        <p:spPr>
          <a:xfrm>
            <a:off x="1508760" y="4011930"/>
            <a:ext cx="1234170" cy="959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ea typeface="Consolas"/>
              </a:rPr>
              <a:t>HG002</a:t>
            </a:r>
            <a:endParaRPr lang="en-US" sz="16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DFEEEC"/>
                </a:solidFill>
                <a:ea typeface="Calibri"/>
              </a:rPr>
              <a:t>proband</a:t>
            </a:r>
            <a:endParaRPr lang="en-US" sz="16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ea typeface="Calibri"/>
              </a:rPr>
              <a:t> 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052" name="Text 15"/>
          <p:cNvSpPr/>
          <p:nvPr/>
        </p:nvSpPr>
        <p:spPr>
          <a:xfrm>
            <a:off x="465290" y="5212350"/>
            <a:ext cx="34287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88" i="1" spc="-1" dirty="0">
                <a:solidFill>
                  <a:srgbClr val="5E6B75"/>
                </a:solidFill>
                <a:ea typeface="Calibri"/>
              </a:rPr>
              <a:t>squares = male  ·  circles = female</a:t>
            </a:r>
            <a:endParaRPr lang="en-US" sz="788" spc="-1" dirty="0">
              <a:solidFill>
                <a:srgbClr val="000000"/>
              </a:solidFill>
            </a:endParaRPr>
          </a:p>
        </p:txBody>
      </p:sp>
      <p:sp>
        <p:nvSpPr>
          <p:cNvPr id="1053" name="Shape 16"/>
          <p:cNvSpPr/>
          <p:nvPr/>
        </p:nvSpPr>
        <p:spPr>
          <a:xfrm>
            <a:off x="4114800" y="1920240"/>
            <a:ext cx="4663170" cy="16456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054" name="Shape 17"/>
          <p:cNvSpPr/>
          <p:nvPr/>
        </p:nvSpPr>
        <p:spPr>
          <a:xfrm>
            <a:off x="4114800" y="1920240"/>
            <a:ext cx="466317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055" name="Text 18"/>
          <p:cNvSpPr/>
          <p:nvPr/>
        </p:nvSpPr>
        <p:spPr>
          <a:xfrm>
            <a:off x="4251960" y="1920240"/>
            <a:ext cx="452601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ea typeface="Calibri"/>
              </a:rPr>
              <a:t>Protocol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056" name="Text 19"/>
          <p:cNvSpPr/>
          <p:nvPr/>
        </p:nvSpPr>
        <p:spPr>
          <a:xfrm>
            <a:off x="4251960" y="2366010"/>
            <a:ext cx="4388850" cy="1165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spcAft>
                <a:spcPts val="300"/>
              </a:spcAft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Raw data</a:t>
            </a:r>
            <a:endParaRPr lang="en-US" sz="1600" spc="-1" dirty="0">
              <a:solidFill>
                <a:srgbClr val="000000"/>
              </a:solidFill>
            </a:endParaRPr>
          </a:p>
          <a:p>
            <a:pPr defTabSz="685800">
              <a:spcAft>
                <a:spcPts val="300"/>
              </a:spcAft>
              <a:tabLst>
                <a:tab pos="0" algn="l"/>
              </a:tabLst>
            </a:pPr>
            <a:r>
              <a:rPr lang="en-US" sz="1600" b="1" spc="-1" dirty="0" err="1">
                <a:solidFill>
                  <a:srgbClr val="0B3B52"/>
                </a:solidFill>
                <a:ea typeface="Calibri"/>
              </a:rPr>
              <a:t>Basecalling</a:t>
            </a: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 with </a:t>
            </a:r>
            <a:r>
              <a:rPr lang="en-US" sz="1600" b="1" spc="-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Dorado → </a:t>
            </a:r>
            <a:r>
              <a:rPr lang="en-US" sz="1600" b="1" spc="-1" dirty="0" err="1">
                <a:solidFill>
                  <a:schemeClr val="accent1">
                    <a:lumMod val="50000"/>
                  </a:schemeClr>
                </a:solidFill>
                <a:ea typeface="Calibri"/>
              </a:rPr>
              <a:t>uBAM</a:t>
            </a:r>
            <a:endParaRPr lang="en-US" sz="1600" b="1" spc="-1" dirty="0">
              <a:solidFill>
                <a:schemeClr val="accent1">
                  <a:lumMod val="50000"/>
                </a:schemeClr>
              </a:solidFill>
            </a:endParaRPr>
          </a:p>
          <a:p>
            <a:pPr defTabSz="685800">
              <a:spcAft>
                <a:spcPts val="300"/>
              </a:spcAft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Processing end-to-end through the pipeline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057" name="Shape 20"/>
          <p:cNvSpPr/>
          <p:nvPr/>
        </p:nvSpPr>
        <p:spPr>
          <a:xfrm>
            <a:off x="4114800" y="3669030"/>
            <a:ext cx="4663170" cy="181710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058" name="Shape 21"/>
          <p:cNvSpPr/>
          <p:nvPr/>
        </p:nvSpPr>
        <p:spPr>
          <a:xfrm>
            <a:off x="4114800" y="3669030"/>
            <a:ext cx="466317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059" name="Text 22"/>
          <p:cNvSpPr/>
          <p:nvPr/>
        </p:nvSpPr>
        <p:spPr>
          <a:xfrm>
            <a:off x="4251960" y="3669030"/>
            <a:ext cx="452601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ea typeface="Calibri"/>
              </a:rPr>
              <a:t>Benchmark truth sets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060" name="Text 23"/>
          <p:cNvSpPr/>
          <p:nvPr/>
        </p:nvSpPr>
        <p:spPr>
          <a:xfrm>
            <a:off x="4251960" y="4114800"/>
            <a:ext cx="4388850" cy="133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spcAft>
                <a:spcPts val="300"/>
              </a:spcAft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SV (HG002 only)</a:t>
            </a:r>
          </a:p>
          <a:p>
            <a:pPr defTabSz="685800">
              <a:spcAft>
                <a:spcPts val="300"/>
              </a:spcAft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SNV/INDEL (all three)</a:t>
            </a:r>
          </a:p>
        </p:txBody>
      </p:sp>
      <p:sp>
        <p:nvSpPr>
          <p:cNvPr id="1062" name="Shape 25"/>
          <p:cNvSpPr/>
          <p:nvPr/>
        </p:nvSpPr>
        <p:spPr>
          <a:xfrm>
            <a:off x="342900" y="5740200"/>
            <a:ext cx="845775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Text 1824"/>
          <p:cNvSpPr/>
          <p:nvPr/>
        </p:nvSpPr>
        <p:spPr>
          <a:xfrm>
            <a:off x="342900" y="44204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 err="1">
                <a:solidFill>
                  <a:schemeClr val="bg1"/>
                </a:solidFill>
                <a:latin typeface="+mj-lt"/>
                <a:ea typeface="Georgia"/>
              </a:rPr>
              <a:t>Asheknazim</a:t>
            </a: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 quality analysis</a:t>
            </a:r>
            <a:endParaRPr lang="en-US" sz="11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1" name="Shape 1801"/>
          <p:cNvSpPr/>
          <p:nvPr/>
        </p:nvSpPr>
        <p:spPr>
          <a:xfrm>
            <a:off x="131810" y="1815830"/>
            <a:ext cx="3242098" cy="48694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802" name="Shape 1802"/>
          <p:cNvSpPr/>
          <p:nvPr/>
        </p:nvSpPr>
        <p:spPr>
          <a:xfrm>
            <a:off x="342900" y="1473200"/>
            <a:ext cx="307500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803" name="Text 1803"/>
          <p:cNvSpPr/>
          <p:nvPr/>
        </p:nvSpPr>
        <p:spPr>
          <a:xfrm>
            <a:off x="480060" y="1473200"/>
            <a:ext cx="280068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ea typeface="Calibri"/>
              </a:rPr>
              <a:t>Depth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804" name="Shape 1804"/>
          <p:cNvSpPr/>
          <p:nvPr/>
        </p:nvSpPr>
        <p:spPr>
          <a:xfrm>
            <a:off x="186826" y="2077510"/>
            <a:ext cx="45719" cy="108088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807" name="Shape 1807"/>
          <p:cNvSpPr/>
          <p:nvPr/>
        </p:nvSpPr>
        <p:spPr>
          <a:xfrm>
            <a:off x="186826" y="4471927"/>
            <a:ext cx="45719" cy="130466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808" name="Text 1808"/>
          <p:cNvSpPr/>
          <p:nvPr/>
        </p:nvSpPr>
        <p:spPr>
          <a:xfrm>
            <a:off x="342900" y="1987145"/>
            <a:ext cx="2730000" cy="21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What does </a:t>
            </a:r>
            <a:r>
              <a:rPr lang="en-US" sz="1600" b="1" spc="-1" dirty="0" err="1">
                <a:solidFill>
                  <a:srgbClr val="0B3B52"/>
                </a:solidFill>
                <a:ea typeface="Calibri"/>
              </a:rPr>
              <a:t>mosdepth</a:t>
            </a: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 do?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809" name="Text 1809"/>
          <p:cNvSpPr/>
          <p:nvPr/>
        </p:nvSpPr>
        <p:spPr>
          <a:xfrm>
            <a:off x="342900" y="2246284"/>
            <a:ext cx="3242098" cy="8897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685800">
              <a:lnSpc>
                <a:spcPct val="118000"/>
              </a:lnSpc>
              <a:tabLst>
                <a:tab pos="0" algn="l"/>
              </a:tabLst>
            </a:pPr>
            <a:r>
              <a:rPr lang="en-US" sz="1600" spc="-1" dirty="0" err="1">
                <a:solidFill>
                  <a:srgbClr val="1F2A33"/>
                </a:solidFill>
                <a:ea typeface="Calibri"/>
              </a:rPr>
              <a:t>Mosdepth</a:t>
            </a:r>
            <a:r>
              <a:rPr lang="en-US" sz="1600" spc="-1" dirty="0">
                <a:solidFill>
                  <a:srgbClr val="1F2A33"/>
                </a:solidFill>
                <a:ea typeface="Calibri"/>
              </a:rPr>
              <a:t> is a fast program that measures depth from aligned reads. 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811" name="Text 1811"/>
          <p:cNvSpPr/>
          <p:nvPr/>
        </p:nvSpPr>
        <p:spPr>
          <a:xfrm>
            <a:off x="342900" y="4460518"/>
            <a:ext cx="2730000" cy="21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How to read the curves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812" name="Text 1812"/>
          <p:cNvSpPr/>
          <p:nvPr/>
        </p:nvSpPr>
        <p:spPr>
          <a:xfrm>
            <a:off x="336828" y="4746212"/>
            <a:ext cx="2890886" cy="10303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685800">
              <a:lnSpc>
                <a:spcPct val="118000"/>
              </a:lnSpc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ea typeface="Calibri"/>
              </a:rPr>
              <a:t>A curve that stays high until 40x means most of the genome has at least 40x coverage.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813" name="Shape 1813"/>
          <p:cNvSpPr/>
          <p:nvPr/>
        </p:nvSpPr>
        <p:spPr>
          <a:xfrm>
            <a:off x="3628990" y="1473200"/>
            <a:ext cx="5403250" cy="521208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900"/>
          </a:p>
        </p:txBody>
      </p:sp>
      <p:sp>
        <p:nvSpPr>
          <p:cNvPr id="1814" name="Shape 1814"/>
          <p:cNvSpPr/>
          <p:nvPr/>
        </p:nvSpPr>
        <p:spPr>
          <a:xfrm>
            <a:off x="3628990" y="1473200"/>
            <a:ext cx="540325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900"/>
          </a:p>
        </p:txBody>
      </p:sp>
      <p:sp>
        <p:nvSpPr>
          <p:cNvPr id="1815" name="Text 1815"/>
          <p:cNvSpPr/>
          <p:nvPr/>
        </p:nvSpPr>
        <p:spPr>
          <a:xfrm>
            <a:off x="3584998" y="1473200"/>
            <a:ext cx="5447241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ea typeface="Calibri"/>
              </a:rPr>
              <a:t>Coverage in practice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816" name="Text 1816"/>
          <p:cNvSpPr/>
          <p:nvPr/>
        </p:nvSpPr>
        <p:spPr>
          <a:xfrm>
            <a:off x="3672982" y="1815830"/>
            <a:ext cx="5265137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GIAB benchmark trio - target ~40x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0BB90-0AB6-4FD3-8840-BE52A508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088" y="2501090"/>
            <a:ext cx="5206338" cy="2700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F93197-911E-5598-EA51-5AA54691E5C4}"/>
              </a:ext>
            </a:extLst>
          </p:cNvPr>
          <p:cNvCxnSpPr>
            <a:cxnSpLocks/>
          </p:cNvCxnSpPr>
          <p:nvPr/>
        </p:nvCxnSpPr>
        <p:spPr>
          <a:xfrm>
            <a:off x="4439920" y="3271520"/>
            <a:ext cx="220472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A9A8FF-3DE7-BD58-7577-7CFAC4092A88}"/>
              </a:ext>
            </a:extLst>
          </p:cNvPr>
          <p:cNvCxnSpPr>
            <a:cxnSpLocks/>
          </p:cNvCxnSpPr>
          <p:nvPr/>
        </p:nvCxnSpPr>
        <p:spPr>
          <a:xfrm flipV="1">
            <a:off x="6644640" y="3271520"/>
            <a:ext cx="0" cy="147469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ext 0"/>
          <p:cNvSpPr/>
          <p:nvPr/>
        </p:nvSpPr>
        <p:spPr>
          <a:xfrm>
            <a:off x="285930" y="44082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b="1" spc="-1" dirty="0">
                <a:solidFill>
                  <a:schemeClr val="bg1"/>
                </a:solidFill>
                <a:latin typeface="+mj-lt"/>
                <a:ea typeface="Georgia"/>
              </a:rPr>
              <a:t>SV calling performance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67" name="Chart 0"/>
          <p:cNvGraphicFramePr/>
          <p:nvPr>
            <p:extLst>
              <p:ext uri="{D42A27DB-BD31-4B8C-83A1-F6EECF244321}">
                <p14:modId xmlns:p14="http://schemas.microsoft.com/office/powerpoint/2010/main" val="2578039187"/>
              </p:ext>
            </p:extLst>
          </p:nvPr>
        </p:nvGraphicFramePr>
        <p:xfrm>
          <a:off x="1167130" y="1991360"/>
          <a:ext cx="680974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70" name="Text 4"/>
          <p:cNvSpPr/>
          <p:nvPr/>
        </p:nvSpPr>
        <p:spPr>
          <a:xfrm>
            <a:off x="6480810" y="1920240"/>
            <a:ext cx="22628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000" b="1" spc="-1" dirty="0">
                <a:solidFill>
                  <a:srgbClr val="FFFFFF"/>
                </a:solidFill>
                <a:ea typeface="Calibri"/>
              </a:rPr>
              <a:t>Key findings</a:t>
            </a:r>
            <a:endParaRPr lang="en-US" sz="20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Text 0"/>
          <p:cNvSpPr/>
          <p:nvPr/>
        </p:nvSpPr>
        <p:spPr>
          <a:xfrm>
            <a:off x="114075" y="42672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SNV and INDEL performance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79" name="Text 2"/>
          <p:cNvSpPr/>
          <p:nvPr/>
        </p:nvSpPr>
        <p:spPr>
          <a:xfrm>
            <a:off x="320175" y="1492250"/>
            <a:ext cx="42516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Calibri"/>
                <a:ea typeface="Calibri"/>
              </a:rPr>
              <a:t>SNV calling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0" name="Text 3"/>
          <p:cNvSpPr/>
          <p:nvPr/>
        </p:nvSpPr>
        <p:spPr>
          <a:xfrm>
            <a:off x="320175" y="1718510"/>
            <a:ext cx="425169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i="1" spc="-1" dirty="0">
                <a:solidFill>
                  <a:srgbClr val="2A9D8F"/>
                </a:solidFill>
                <a:latin typeface="Calibri"/>
                <a:ea typeface="Calibri"/>
              </a:rPr>
              <a:t>F1 ≥ 0.997 across all three samples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81" name="Chart 0"/>
          <p:cNvGraphicFramePr/>
          <p:nvPr>
            <p:extLst>
              <p:ext uri="{D42A27DB-BD31-4B8C-83A1-F6EECF244321}">
                <p14:modId xmlns:p14="http://schemas.microsoft.com/office/powerpoint/2010/main" val="2160725712"/>
              </p:ext>
            </p:extLst>
          </p:nvPr>
        </p:nvGraphicFramePr>
        <p:xfrm>
          <a:off x="183015" y="1923980"/>
          <a:ext cx="4457700" cy="335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2" name="Text 4"/>
          <p:cNvSpPr/>
          <p:nvPr/>
        </p:nvSpPr>
        <p:spPr>
          <a:xfrm>
            <a:off x="4640715" y="1492250"/>
            <a:ext cx="42516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latin typeface="Calibri"/>
                <a:ea typeface="Calibri"/>
              </a:rPr>
              <a:t>INDEL calling 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3" name="Text 5"/>
          <p:cNvSpPr/>
          <p:nvPr/>
        </p:nvSpPr>
        <p:spPr>
          <a:xfrm>
            <a:off x="4945515" y="1718510"/>
            <a:ext cx="417531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i="1" spc="-1" dirty="0">
                <a:solidFill>
                  <a:srgbClr val="E76F51"/>
                </a:solidFill>
                <a:latin typeface="Calibri"/>
                <a:ea typeface="Calibri"/>
              </a:rPr>
              <a:t>Lower and more variable - HG002 F1 0.848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84" name="Chart 1"/>
          <p:cNvGraphicFramePr/>
          <p:nvPr>
            <p:extLst>
              <p:ext uri="{D42A27DB-BD31-4B8C-83A1-F6EECF244321}">
                <p14:modId xmlns:p14="http://schemas.microsoft.com/office/powerpoint/2010/main" val="1813188689"/>
              </p:ext>
            </p:extLst>
          </p:nvPr>
        </p:nvGraphicFramePr>
        <p:xfrm>
          <a:off x="4571775" y="1949380"/>
          <a:ext cx="4411845" cy="341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5" name="Shape 6"/>
          <p:cNvSpPr/>
          <p:nvPr/>
        </p:nvSpPr>
        <p:spPr>
          <a:xfrm>
            <a:off x="320175" y="5466080"/>
            <a:ext cx="8435070" cy="129032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6" name="Text 7"/>
          <p:cNvSpPr/>
          <p:nvPr/>
        </p:nvSpPr>
        <p:spPr>
          <a:xfrm>
            <a:off x="457110" y="5612030"/>
            <a:ext cx="8229330" cy="97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E9C46A"/>
                </a:solidFill>
                <a:latin typeface="Calibri"/>
                <a:ea typeface="Calibri"/>
              </a:rPr>
              <a:t>Why INDELs are harder for ONT.  </a:t>
            </a:r>
            <a:r>
              <a:rPr lang="en-US" spc="-1" dirty="0">
                <a:solidFill>
                  <a:srgbClr val="FFFFFF"/>
                </a:solidFill>
                <a:latin typeface="Calibri"/>
                <a:ea typeface="Calibri"/>
              </a:rPr>
              <a:t>Nanopore signals in homopolymer regions produce extended, less distinct ionic currents - making it difficult to resolve the exact number of repeated bases. R10.4.1 dual-reader chemistry improved this but residual homopolymer error remains. 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ext 0"/>
          <p:cNvSpPr/>
          <p:nvPr/>
        </p:nvSpPr>
        <p:spPr>
          <a:xfrm>
            <a:off x="176710" y="38875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Trio concordance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93" name="Chart 0"/>
          <p:cNvGraphicFramePr/>
          <p:nvPr>
            <p:extLst>
              <p:ext uri="{D42A27DB-BD31-4B8C-83A1-F6EECF244321}">
                <p14:modId xmlns:p14="http://schemas.microsoft.com/office/powerpoint/2010/main" val="2206709124"/>
              </p:ext>
            </p:extLst>
          </p:nvPr>
        </p:nvGraphicFramePr>
        <p:xfrm>
          <a:off x="1003300" y="2052320"/>
          <a:ext cx="6504940" cy="427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ext 5"/>
          <p:cNvSpPr/>
          <p:nvPr/>
        </p:nvSpPr>
        <p:spPr>
          <a:xfrm>
            <a:off x="264160" y="1837690"/>
            <a:ext cx="8329660" cy="38925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b="1" spc="-1" dirty="0">
                <a:solidFill>
                  <a:srgbClr val="2A9D8F"/>
                </a:solidFill>
                <a:ea typeface="Calibri"/>
              </a:rPr>
              <a:t>Repeat-rich context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SVs concentrate in repetitive and segmentally duplicated regions where read mapping is ambiguous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ea typeface="Calibri"/>
              </a:rPr>
              <a:t> 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b="1" spc="-1" dirty="0">
                <a:solidFill>
                  <a:srgbClr val="2A9D8F"/>
                </a:solidFill>
                <a:ea typeface="Calibri"/>
              </a:rPr>
              <a:t>No canonical SV representation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Same rearrangement can be recorded with different start coordinates, SV types, or allele lengths - caller dependent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ea typeface="Calibri"/>
              </a:rPr>
              <a:t> 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b="1" spc="-1" dirty="0">
                <a:solidFill>
                  <a:srgbClr val="2A9D8F"/>
                </a:solidFill>
                <a:ea typeface="Calibri"/>
              </a:rPr>
              <a:t>Complex classes genotyped less accurately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pc="-1" dirty="0">
                <a:solidFill>
                  <a:srgbClr val="1F2A33"/>
                </a:solidFill>
                <a:ea typeface="Calibri"/>
              </a:rPr>
              <a:t>Inversions and large duplications carry more residual genotyping uncertainty than SNVs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ea typeface="Calibri"/>
              </a:rPr>
              <a:t> 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b="1" i="1" spc="-1" dirty="0">
                <a:solidFill>
                  <a:srgbClr val="2A9D8F"/>
                </a:solidFill>
                <a:ea typeface="Calibri"/>
              </a:rPr>
              <a:t>Matches published expectations</a:t>
            </a:r>
            <a:endParaRPr lang="en-US" spc="-1" dirty="0">
              <a:solidFill>
                <a:srgbClr val="000000"/>
              </a:solidFill>
            </a:endParaRPr>
          </a:p>
          <a:p>
            <a:pPr defTabSz="685800">
              <a:spcAft>
                <a:spcPts val="151"/>
              </a:spcAft>
              <a:tabLst>
                <a:tab pos="0" algn="l"/>
              </a:tabLst>
            </a:pPr>
            <a:r>
              <a:rPr lang="en-US" spc="-1" dirty="0">
                <a:ea typeface="Calibri"/>
              </a:rPr>
              <a:t>~15% Mendelian inconsistency</a:t>
            </a:r>
            <a:endParaRPr lang="en-US" spc="-1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F1A7B610-0309-337F-F2C1-67EC07B56C0E}"/>
              </a:ext>
            </a:extLst>
          </p:cNvPr>
          <p:cNvSpPr/>
          <p:nvPr/>
        </p:nvSpPr>
        <p:spPr>
          <a:xfrm>
            <a:off x="176710" y="38875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Trio concordance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256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ext 0"/>
          <p:cNvSpPr/>
          <p:nvPr/>
        </p:nvSpPr>
        <p:spPr>
          <a:xfrm>
            <a:off x="231320" y="31225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Computational performance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04" name="Text 1"/>
          <p:cNvSpPr/>
          <p:nvPr/>
        </p:nvSpPr>
        <p:spPr>
          <a:xfrm>
            <a:off x="342900" y="1556820"/>
            <a:ext cx="84577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i="1" spc="-1" dirty="0">
                <a:solidFill>
                  <a:srgbClr val="5E6B75"/>
                </a:solidFill>
                <a:latin typeface="Calibri"/>
                <a:ea typeface="Calibri"/>
              </a:rPr>
              <a:t>Alignment dominates runtime; median total trio processing on BEAR is ~ 20 hours</a:t>
            </a:r>
            <a:endParaRPr lang="en-US" sz="16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5" name="Shape 2"/>
          <p:cNvSpPr/>
          <p:nvPr/>
        </p:nvSpPr>
        <p:spPr>
          <a:xfrm>
            <a:off x="342900" y="1954530"/>
            <a:ext cx="1988550" cy="12341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6" name="Shape 3"/>
          <p:cNvSpPr/>
          <p:nvPr/>
        </p:nvSpPr>
        <p:spPr>
          <a:xfrm>
            <a:off x="342900" y="1954530"/>
            <a:ext cx="1988550" cy="4779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14310" rIns="67500" bIns="1431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7" name="Text 4"/>
          <p:cNvSpPr/>
          <p:nvPr/>
        </p:nvSpPr>
        <p:spPr>
          <a:xfrm>
            <a:off x="514350" y="2091690"/>
            <a:ext cx="1645650" cy="548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400" b="1" spc="-1">
                <a:solidFill>
                  <a:srgbClr val="0B3B52"/>
                </a:solidFill>
                <a:latin typeface="Georgia"/>
                <a:ea typeface="Georgia"/>
              </a:rPr>
              <a:t>~ 20 h</a:t>
            </a:r>
            <a:endParaRPr lang="en-US" sz="2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8" name="Text 5"/>
          <p:cNvSpPr/>
          <p:nvPr/>
        </p:nvSpPr>
        <p:spPr>
          <a:xfrm>
            <a:off x="514350" y="2606040"/>
            <a:ext cx="164565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-1">
                <a:solidFill>
                  <a:srgbClr val="1F2A33"/>
                </a:solidFill>
                <a:latin typeface="Calibri"/>
                <a:ea typeface="Calibri"/>
              </a:rPr>
              <a:t>Median trio runtime</a:t>
            </a:r>
            <a:endParaRPr lang="en-US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9" name="Text 6"/>
          <p:cNvSpPr/>
          <p:nvPr/>
        </p:nvSpPr>
        <p:spPr>
          <a:xfrm>
            <a:off x="514350" y="2846070"/>
            <a:ext cx="1645650" cy="308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latin typeface="Calibri"/>
                <a:ea typeface="Calibri"/>
              </a:rPr>
              <a:t>end-to-end uBAM → annotated trio VCF</a:t>
            </a:r>
            <a:endParaRPr lang="en-US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0" name="Shape 7"/>
          <p:cNvSpPr/>
          <p:nvPr/>
        </p:nvSpPr>
        <p:spPr>
          <a:xfrm>
            <a:off x="2468880" y="1954530"/>
            <a:ext cx="1988550" cy="12341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1" name="Shape 8"/>
          <p:cNvSpPr/>
          <p:nvPr/>
        </p:nvSpPr>
        <p:spPr>
          <a:xfrm>
            <a:off x="2468880" y="1954530"/>
            <a:ext cx="1988550" cy="4779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14310" rIns="67500" bIns="1431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2" name="Text 9"/>
          <p:cNvSpPr/>
          <p:nvPr/>
        </p:nvSpPr>
        <p:spPr>
          <a:xfrm>
            <a:off x="2640330" y="2091690"/>
            <a:ext cx="1645650" cy="548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400" b="1" spc="-1">
                <a:solidFill>
                  <a:srgbClr val="0B3B52"/>
                </a:solidFill>
                <a:latin typeface="Georgia"/>
                <a:ea typeface="Georgia"/>
              </a:rPr>
              <a:t>~ 8 h</a:t>
            </a:r>
            <a:endParaRPr lang="en-US" sz="2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3" name="Text 10"/>
          <p:cNvSpPr/>
          <p:nvPr/>
        </p:nvSpPr>
        <p:spPr>
          <a:xfrm>
            <a:off x="2640330" y="2606040"/>
            <a:ext cx="164565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-1">
                <a:solidFill>
                  <a:srgbClr val="1F2A33"/>
                </a:solidFill>
                <a:latin typeface="Calibri"/>
                <a:ea typeface="Calibri"/>
              </a:rPr>
              <a:t>Alignment per genome</a:t>
            </a:r>
            <a:endParaRPr lang="en-US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4" name="Text 11"/>
          <p:cNvSpPr/>
          <p:nvPr/>
        </p:nvSpPr>
        <p:spPr>
          <a:xfrm>
            <a:off x="2640330" y="2846070"/>
            <a:ext cx="1645650" cy="308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latin typeface="Calibri"/>
                <a:ea typeface="Calibri"/>
              </a:rPr>
              <a:t>minimap2, 32 CPUs, 64 GB memory</a:t>
            </a:r>
            <a:endParaRPr lang="en-US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5" name="Shape 12"/>
          <p:cNvSpPr/>
          <p:nvPr/>
        </p:nvSpPr>
        <p:spPr>
          <a:xfrm>
            <a:off x="4594860" y="1954530"/>
            <a:ext cx="1988550" cy="12341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6" name="Shape 13"/>
          <p:cNvSpPr/>
          <p:nvPr/>
        </p:nvSpPr>
        <p:spPr>
          <a:xfrm>
            <a:off x="4594860" y="1954530"/>
            <a:ext cx="1988550" cy="4779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14310" rIns="67500" bIns="1431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7" name="Text 14"/>
          <p:cNvSpPr/>
          <p:nvPr/>
        </p:nvSpPr>
        <p:spPr>
          <a:xfrm>
            <a:off x="4766310" y="2091690"/>
            <a:ext cx="1645650" cy="548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400" b="1" spc="-1">
                <a:solidFill>
                  <a:srgbClr val="0B3B52"/>
                </a:solidFill>
                <a:latin typeface="Georgia"/>
                <a:ea typeface="Georgia"/>
              </a:rPr>
              <a:t>32 × 64</a:t>
            </a:r>
            <a:endParaRPr lang="en-US" sz="2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8" name="Text 15"/>
          <p:cNvSpPr/>
          <p:nvPr/>
        </p:nvSpPr>
        <p:spPr>
          <a:xfrm>
            <a:off x="4766310" y="2606040"/>
            <a:ext cx="164565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-1">
                <a:solidFill>
                  <a:srgbClr val="1F2A33"/>
                </a:solidFill>
                <a:latin typeface="Calibri"/>
                <a:ea typeface="Calibri"/>
              </a:rPr>
              <a:t>CPUs × GB memory</a:t>
            </a:r>
            <a:endParaRPr lang="en-US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9" name="Text 16"/>
          <p:cNvSpPr/>
          <p:nvPr/>
        </p:nvSpPr>
        <p:spPr>
          <a:xfrm>
            <a:off x="4766310" y="2846070"/>
            <a:ext cx="1645650" cy="308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latin typeface="Calibri"/>
                <a:ea typeface="Calibri"/>
              </a:rPr>
              <a:t>per module allocation on BEAR</a:t>
            </a:r>
            <a:endParaRPr lang="en-US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0" name="Shape 17"/>
          <p:cNvSpPr/>
          <p:nvPr/>
        </p:nvSpPr>
        <p:spPr>
          <a:xfrm>
            <a:off x="6720840" y="1954530"/>
            <a:ext cx="1988550" cy="123417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1" name="Shape 18"/>
          <p:cNvSpPr/>
          <p:nvPr/>
        </p:nvSpPr>
        <p:spPr>
          <a:xfrm>
            <a:off x="6720840" y="1954530"/>
            <a:ext cx="1988550" cy="4779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14310" rIns="67500" bIns="1431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2" name="Text 19"/>
          <p:cNvSpPr/>
          <p:nvPr/>
        </p:nvSpPr>
        <p:spPr>
          <a:xfrm>
            <a:off x="6892290" y="2091690"/>
            <a:ext cx="1645650" cy="548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400" b="1" spc="-1">
                <a:solidFill>
                  <a:srgbClr val="0B3B52"/>
                </a:solidFill>
                <a:latin typeface="Georgia"/>
                <a:ea typeface="Georgia"/>
              </a:rPr>
              <a:t>40 ×</a:t>
            </a:r>
            <a:endParaRPr lang="en-US" sz="2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3" name="Text 20"/>
          <p:cNvSpPr/>
          <p:nvPr/>
        </p:nvSpPr>
        <p:spPr>
          <a:xfrm>
            <a:off x="6892290" y="2606040"/>
            <a:ext cx="164565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-1">
                <a:solidFill>
                  <a:srgbClr val="1F2A33"/>
                </a:solidFill>
                <a:latin typeface="Calibri"/>
                <a:ea typeface="Calibri"/>
              </a:rPr>
              <a:t>Mean coverage</a:t>
            </a:r>
            <a:endParaRPr lang="en-US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4" name="Text 21"/>
          <p:cNvSpPr/>
          <p:nvPr/>
        </p:nvSpPr>
        <p:spPr>
          <a:xfrm>
            <a:off x="6892290" y="2846070"/>
            <a:ext cx="1645650" cy="308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latin typeface="Calibri"/>
                <a:ea typeface="Calibri"/>
              </a:rPr>
              <a:t>achieved across all cohort families</a:t>
            </a:r>
            <a:endParaRPr lang="en-US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" name="Text 23"/>
          <p:cNvSpPr/>
          <p:nvPr/>
        </p:nvSpPr>
        <p:spPr>
          <a:xfrm>
            <a:off x="274050" y="3313160"/>
            <a:ext cx="198855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latin typeface="Calibri"/>
                <a:ea typeface="Calibri"/>
              </a:rPr>
              <a:t>minimap2 (alignment)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" name="Shape 24"/>
          <p:cNvSpPr/>
          <p:nvPr/>
        </p:nvSpPr>
        <p:spPr>
          <a:xfrm>
            <a:off x="2331450" y="3367970"/>
            <a:ext cx="4114530" cy="16443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" name="Shape 25"/>
          <p:cNvSpPr/>
          <p:nvPr/>
        </p:nvSpPr>
        <p:spPr>
          <a:xfrm>
            <a:off x="2331450" y="3367970"/>
            <a:ext cx="4114530" cy="16443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9" name="Text 26"/>
          <p:cNvSpPr/>
          <p:nvPr/>
        </p:nvSpPr>
        <p:spPr>
          <a:xfrm>
            <a:off x="6514830" y="3313160"/>
            <a:ext cx="41121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0B3B52"/>
                </a:solidFill>
                <a:latin typeface="Calibri"/>
                <a:ea typeface="Calibri"/>
              </a:rPr>
              <a:t>60%</a:t>
            </a:r>
            <a:endParaRPr lang="en-US" sz="1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1" name="Text 28"/>
          <p:cNvSpPr/>
          <p:nvPr/>
        </p:nvSpPr>
        <p:spPr>
          <a:xfrm>
            <a:off x="274050" y="3591690"/>
            <a:ext cx="198855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latin typeface="Calibri"/>
                <a:ea typeface="Calibri"/>
              </a:rPr>
              <a:t>SV callers (parallel)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2" name="Shape 29"/>
          <p:cNvSpPr/>
          <p:nvPr/>
        </p:nvSpPr>
        <p:spPr>
          <a:xfrm>
            <a:off x="2331450" y="3646500"/>
            <a:ext cx="4114530" cy="16443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3" name="Shape 30"/>
          <p:cNvSpPr/>
          <p:nvPr/>
        </p:nvSpPr>
        <p:spPr>
          <a:xfrm>
            <a:off x="2331450" y="3646500"/>
            <a:ext cx="1028430" cy="164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4" name="Text 31"/>
          <p:cNvSpPr/>
          <p:nvPr/>
        </p:nvSpPr>
        <p:spPr>
          <a:xfrm>
            <a:off x="3428730" y="3591690"/>
            <a:ext cx="41121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latin typeface="Calibri"/>
                <a:ea typeface="Calibri"/>
              </a:rPr>
              <a:t>15%</a:t>
            </a:r>
            <a:endParaRPr lang="en-US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6" name="Text 33"/>
          <p:cNvSpPr/>
          <p:nvPr/>
        </p:nvSpPr>
        <p:spPr>
          <a:xfrm>
            <a:off x="274050" y="3949435"/>
            <a:ext cx="198855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latin typeface="Calibri"/>
                <a:ea typeface="Calibri"/>
              </a:rPr>
              <a:t>Clair3 (SNV/INDEL)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7" name="Shape 34"/>
          <p:cNvSpPr/>
          <p:nvPr/>
        </p:nvSpPr>
        <p:spPr>
          <a:xfrm>
            <a:off x="2331450" y="4004245"/>
            <a:ext cx="4114530" cy="16443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8" name="Shape 35"/>
          <p:cNvSpPr/>
          <p:nvPr/>
        </p:nvSpPr>
        <p:spPr>
          <a:xfrm>
            <a:off x="2331450" y="4004245"/>
            <a:ext cx="822690" cy="164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9" name="Text 36"/>
          <p:cNvSpPr/>
          <p:nvPr/>
        </p:nvSpPr>
        <p:spPr>
          <a:xfrm>
            <a:off x="3222990" y="3949435"/>
            <a:ext cx="41121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latin typeface="Calibri"/>
                <a:ea typeface="Calibri"/>
              </a:rPr>
              <a:t>12%</a:t>
            </a:r>
            <a:endParaRPr lang="en-US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1" name="Text 38"/>
          <p:cNvSpPr/>
          <p:nvPr/>
        </p:nvSpPr>
        <p:spPr>
          <a:xfrm>
            <a:off x="274050" y="4309812"/>
            <a:ext cx="198855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latin typeface="Calibri"/>
                <a:ea typeface="Calibri"/>
              </a:rPr>
              <a:t>Annotation + merge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2" name="Shape 39"/>
          <p:cNvSpPr/>
          <p:nvPr/>
        </p:nvSpPr>
        <p:spPr>
          <a:xfrm>
            <a:off x="2331450" y="4364892"/>
            <a:ext cx="4114530" cy="16443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3" name="Shape 40"/>
          <p:cNvSpPr/>
          <p:nvPr/>
        </p:nvSpPr>
        <p:spPr>
          <a:xfrm>
            <a:off x="2331450" y="4364892"/>
            <a:ext cx="342630" cy="164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4" name="Text 41"/>
          <p:cNvSpPr/>
          <p:nvPr/>
        </p:nvSpPr>
        <p:spPr>
          <a:xfrm>
            <a:off x="2742930" y="4309812"/>
            <a:ext cx="41121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latin typeface="Calibri"/>
                <a:ea typeface="Calibri"/>
              </a:rPr>
              <a:t>5%</a:t>
            </a:r>
            <a:endParaRPr lang="en-US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6" name="Text 43"/>
          <p:cNvSpPr/>
          <p:nvPr/>
        </p:nvSpPr>
        <p:spPr>
          <a:xfrm>
            <a:off x="274050" y="4709511"/>
            <a:ext cx="198855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latin typeface="Calibri"/>
                <a:ea typeface="Calibri"/>
              </a:rPr>
              <a:t>QC + methylation + STR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7" name="Shape 44"/>
          <p:cNvSpPr/>
          <p:nvPr/>
        </p:nvSpPr>
        <p:spPr>
          <a:xfrm>
            <a:off x="2331450" y="4764321"/>
            <a:ext cx="4114530" cy="16443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8" name="Shape 45"/>
          <p:cNvSpPr/>
          <p:nvPr/>
        </p:nvSpPr>
        <p:spPr>
          <a:xfrm>
            <a:off x="2331450" y="4764321"/>
            <a:ext cx="342630" cy="164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9" name="Text 46"/>
          <p:cNvSpPr/>
          <p:nvPr/>
        </p:nvSpPr>
        <p:spPr>
          <a:xfrm>
            <a:off x="2742930" y="4709511"/>
            <a:ext cx="41121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latin typeface="Calibri"/>
                <a:ea typeface="Calibri"/>
              </a:rPr>
              <a:t>5%</a:t>
            </a:r>
            <a:endParaRPr lang="en-US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Text 48"/>
          <p:cNvSpPr/>
          <p:nvPr/>
        </p:nvSpPr>
        <p:spPr>
          <a:xfrm>
            <a:off x="274050" y="5168330"/>
            <a:ext cx="198855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spc="-1" dirty="0">
                <a:solidFill>
                  <a:srgbClr val="1F2A33"/>
                </a:solidFill>
                <a:latin typeface="Calibri"/>
                <a:ea typeface="Calibri"/>
              </a:rPr>
              <a:t>Trio analysis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2" name="Shape 49"/>
          <p:cNvSpPr/>
          <p:nvPr/>
        </p:nvSpPr>
        <p:spPr>
          <a:xfrm>
            <a:off x="2331450" y="5223140"/>
            <a:ext cx="4114530" cy="164430"/>
          </a:xfrm>
          <a:prstGeom prst="rect">
            <a:avLst/>
          </a:prstGeom>
          <a:solidFill>
            <a:srgbClr val="ECF1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3" name="Shape 50"/>
          <p:cNvSpPr/>
          <p:nvPr/>
        </p:nvSpPr>
        <p:spPr>
          <a:xfrm>
            <a:off x="2331450" y="5223140"/>
            <a:ext cx="205470" cy="16443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4" name="Text 51"/>
          <p:cNvSpPr/>
          <p:nvPr/>
        </p:nvSpPr>
        <p:spPr>
          <a:xfrm>
            <a:off x="2605770" y="5168330"/>
            <a:ext cx="411210" cy="28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0B3B52"/>
                </a:solidFill>
                <a:latin typeface="Calibri"/>
                <a:ea typeface="Calibri"/>
              </a:rPr>
              <a:t>3%</a:t>
            </a:r>
            <a:endParaRPr lang="en-US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6" name="Shape 53"/>
          <p:cNvSpPr/>
          <p:nvPr/>
        </p:nvSpPr>
        <p:spPr>
          <a:xfrm>
            <a:off x="239895" y="5798627"/>
            <a:ext cx="8435070" cy="808976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7" name="Text 54"/>
          <p:cNvSpPr/>
          <p:nvPr/>
        </p:nvSpPr>
        <p:spPr>
          <a:xfrm>
            <a:off x="368480" y="5750539"/>
            <a:ext cx="8229330" cy="7403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E9C46A"/>
                </a:solidFill>
                <a:ea typeface="Calibri"/>
              </a:rPr>
              <a:t>Research-acceptable today. </a:t>
            </a:r>
            <a:r>
              <a:rPr lang="en-US" sz="1400" spc="-1" dirty="0">
                <a:solidFill>
                  <a:srgbClr val="FFFFFF"/>
                </a:solidFill>
                <a:ea typeface="Calibri"/>
              </a:rPr>
              <a:t>For clinical turnaround, GPU-accelerated alignment or alignment within ONT instrument would be a more suitable approach.</a:t>
            </a:r>
            <a:endParaRPr lang="en-US" sz="14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CD7E1-8F6A-CCE1-6C57-E19C3093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0">
            <a:extLst>
              <a:ext uri="{FF2B5EF4-FFF2-40B4-BE49-F238E27FC236}">
                <a16:creationId xmlns:a16="http://schemas.microsoft.com/office/drawing/2014/main" id="{FB7FD1D3-5542-5489-D407-7DBC4B793777}"/>
              </a:ext>
            </a:extLst>
          </p:cNvPr>
          <p:cNvSpPr/>
          <p:nvPr/>
        </p:nvSpPr>
        <p:spPr>
          <a:xfrm>
            <a:off x="136530" y="388407"/>
            <a:ext cx="613764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Genetic variation (SNVs) 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FEEF0-C728-7405-9645-F9B9176AF1E0}"/>
              </a:ext>
            </a:extLst>
          </p:cNvPr>
          <p:cNvSpPr txBox="1"/>
          <p:nvPr/>
        </p:nvSpPr>
        <p:spPr>
          <a:xfrm>
            <a:off x="866268" y="5524352"/>
            <a:ext cx="7226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the Human Gene Mutation Database, missense and nonsense substitutions account for ~63% of entries, with splicing mutations contributing a further ~8% </a:t>
            </a:r>
          </a:p>
          <a:p>
            <a:endParaRPr lang="en-GB" dirty="0"/>
          </a:p>
        </p:txBody>
      </p:sp>
      <p:pic>
        <p:nvPicPr>
          <p:cNvPr id="1026" name="Picture 2" descr="Missense Mutation | Biology Dictionary">
            <a:extLst>
              <a:ext uri="{FF2B5EF4-FFF2-40B4-BE49-F238E27FC236}">
                <a16:creationId xmlns:a16="http://schemas.microsoft.com/office/drawing/2014/main" id="{CA87DBF8-4962-842F-AAB5-DA902432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1" y="1406024"/>
            <a:ext cx="7620889" cy="40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42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Text 0"/>
          <p:cNvSpPr/>
          <p:nvPr/>
        </p:nvSpPr>
        <p:spPr>
          <a:xfrm>
            <a:off x="217350" y="391500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Positive control validation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73" name="Text 1"/>
          <p:cNvSpPr/>
          <p:nvPr/>
        </p:nvSpPr>
        <p:spPr>
          <a:xfrm>
            <a:off x="342900" y="1454490"/>
            <a:ext cx="865886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i="1" spc="-1" dirty="0">
                <a:solidFill>
                  <a:srgbClr val="5E6B75"/>
                </a:solidFill>
                <a:latin typeface="Calibri"/>
                <a:ea typeface="Calibri"/>
              </a:rPr>
              <a:t>Three families with previously confirmed diagnoses - all three pathogenic variants successfully recovered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4" name="Shape 2"/>
          <p:cNvSpPr/>
          <p:nvPr/>
        </p:nvSpPr>
        <p:spPr>
          <a:xfrm>
            <a:off x="342900" y="1920240"/>
            <a:ext cx="8435070" cy="37692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5" name="Text 3"/>
          <p:cNvSpPr/>
          <p:nvPr/>
        </p:nvSpPr>
        <p:spPr>
          <a:xfrm>
            <a:off x="480060" y="1920240"/>
            <a:ext cx="822933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  <a:ea typeface="Calibri"/>
              </a:rPr>
              <a:t>✓  100% recovery of known diagnostic variants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6" name="Shape 4"/>
          <p:cNvSpPr/>
          <p:nvPr/>
        </p:nvSpPr>
        <p:spPr>
          <a:xfrm>
            <a:off x="331740" y="2468880"/>
            <a:ext cx="2777220" cy="30172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7" name="Shape 5"/>
          <p:cNvSpPr/>
          <p:nvPr/>
        </p:nvSpPr>
        <p:spPr>
          <a:xfrm>
            <a:off x="342900" y="2468880"/>
            <a:ext cx="2777220" cy="2740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178" name="Text 6"/>
          <p:cNvSpPr/>
          <p:nvPr/>
        </p:nvSpPr>
        <p:spPr>
          <a:xfrm>
            <a:off x="480060" y="2468880"/>
            <a:ext cx="250290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-1">
                <a:solidFill>
                  <a:srgbClr val="FFFFFF"/>
                </a:solidFill>
                <a:ea typeface="Calibri"/>
              </a:rPr>
              <a:t>Family 1</a:t>
            </a:r>
            <a:endParaRPr lang="en-US" sz="900" spc="-1">
              <a:solidFill>
                <a:srgbClr val="000000"/>
              </a:solidFill>
            </a:endParaRPr>
          </a:p>
        </p:txBody>
      </p:sp>
      <p:sp>
        <p:nvSpPr>
          <p:cNvPr id="1179" name="Text 7"/>
          <p:cNvSpPr/>
          <p:nvPr/>
        </p:nvSpPr>
        <p:spPr>
          <a:xfrm>
            <a:off x="480060" y="2846070"/>
            <a:ext cx="250290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i="1" spc="-1" dirty="0">
                <a:solidFill>
                  <a:srgbClr val="2A9D8F"/>
                </a:solidFill>
                <a:ea typeface="Georgia"/>
              </a:rPr>
              <a:t>SMARCB1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180" name="Text 8"/>
          <p:cNvSpPr/>
          <p:nvPr/>
        </p:nvSpPr>
        <p:spPr>
          <a:xfrm>
            <a:off x="480060" y="3257550"/>
            <a:ext cx="250290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1F2A33"/>
                </a:solidFill>
                <a:ea typeface="Consolas"/>
              </a:rPr>
              <a:t>c.1084_1086del   p.(Glu362del)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181" name="Shape 9"/>
          <p:cNvSpPr/>
          <p:nvPr/>
        </p:nvSpPr>
        <p:spPr>
          <a:xfrm>
            <a:off x="480060" y="4181780"/>
            <a:ext cx="2502900" cy="239760"/>
          </a:xfrm>
          <a:prstGeom prst="rect">
            <a:avLst/>
          </a:prstGeom>
          <a:solidFill>
            <a:srgbClr val="DFEE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2000" spc="-1">
              <a:solidFill>
                <a:srgbClr val="000000"/>
              </a:solidFill>
            </a:endParaRPr>
          </a:p>
        </p:txBody>
      </p:sp>
      <p:sp>
        <p:nvSpPr>
          <p:cNvPr id="1182" name="Text 10"/>
          <p:cNvSpPr/>
          <p:nvPr/>
        </p:nvSpPr>
        <p:spPr>
          <a:xfrm>
            <a:off x="548640" y="4192905"/>
            <a:ext cx="236574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i="1" spc="-1" dirty="0">
                <a:solidFill>
                  <a:srgbClr val="0B3B52"/>
                </a:solidFill>
                <a:ea typeface="Calibri"/>
              </a:rPr>
              <a:t>De novo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183" name="Text 11"/>
          <p:cNvSpPr/>
          <p:nvPr/>
        </p:nvSpPr>
        <p:spPr>
          <a:xfrm>
            <a:off x="411480" y="5126625"/>
            <a:ext cx="250290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0B3B52"/>
                </a:solidFill>
                <a:ea typeface="Calibri"/>
              </a:rPr>
              <a:t>Coffin-Siris syndrome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186" name="Shape 14"/>
          <p:cNvSpPr/>
          <p:nvPr/>
        </p:nvSpPr>
        <p:spPr>
          <a:xfrm>
            <a:off x="3199860" y="2468880"/>
            <a:ext cx="2777220" cy="30172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7" name="Shape 15"/>
          <p:cNvSpPr/>
          <p:nvPr/>
        </p:nvSpPr>
        <p:spPr>
          <a:xfrm>
            <a:off x="3188970" y="2468880"/>
            <a:ext cx="2777220" cy="2740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188" name="Text 16"/>
          <p:cNvSpPr/>
          <p:nvPr/>
        </p:nvSpPr>
        <p:spPr>
          <a:xfrm>
            <a:off x="3326130" y="2468880"/>
            <a:ext cx="250290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-1">
                <a:solidFill>
                  <a:srgbClr val="FFFFFF"/>
                </a:solidFill>
                <a:ea typeface="Calibri"/>
              </a:rPr>
              <a:t>Family 2</a:t>
            </a:r>
            <a:endParaRPr lang="en-US" sz="900" spc="-1">
              <a:solidFill>
                <a:srgbClr val="000000"/>
              </a:solidFill>
            </a:endParaRPr>
          </a:p>
        </p:txBody>
      </p:sp>
      <p:sp>
        <p:nvSpPr>
          <p:cNvPr id="1189" name="Text 17"/>
          <p:cNvSpPr/>
          <p:nvPr/>
        </p:nvSpPr>
        <p:spPr>
          <a:xfrm>
            <a:off x="3326130" y="2846070"/>
            <a:ext cx="250290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i="1" spc="-1">
                <a:solidFill>
                  <a:srgbClr val="2A9D8F"/>
                </a:solidFill>
                <a:ea typeface="Georgia"/>
              </a:rPr>
              <a:t>RNU4ATAC</a:t>
            </a:r>
            <a:endParaRPr lang="en-US" spc="-1">
              <a:solidFill>
                <a:srgbClr val="000000"/>
              </a:solidFill>
            </a:endParaRPr>
          </a:p>
        </p:txBody>
      </p:sp>
      <p:sp>
        <p:nvSpPr>
          <p:cNvPr id="1190" name="Text 18"/>
          <p:cNvSpPr/>
          <p:nvPr/>
        </p:nvSpPr>
        <p:spPr>
          <a:xfrm>
            <a:off x="3326130" y="3257550"/>
            <a:ext cx="250290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1F2A33"/>
                </a:solidFill>
                <a:ea typeface="Consolas"/>
              </a:rPr>
              <a:t>n.13C&gt;T + n.48G&gt;A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191" name="Shape 19"/>
          <p:cNvSpPr/>
          <p:nvPr/>
        </p:nvSpPr>
        <p:spPr>
          <a:xfrm>
            <a:off x="3320550" y="4181780"/>
            <a:ext cx="2502900" cy="239760"/>
          </a:xfrm>
          <a:prstGeom prst="rect">
            <a:avLst/>
          </a:prstGeom>
          <a:solidFill>
            <a:srgbClr val="DFEE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192" name="Text 20"/>
          <p:cNvSpPr/>
          <p:nvPr/>
        </p:nvSpPr>
        <p:spPr>
          <a:xfrm>
            <a:off x="3405600" y="4192088"/>
            <a:ext cx="236574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i="1" spc="-1" dirty="0">
                <a:solidFill>
                  <a:srgbClr val="0B3B52"/>
                </a:solidFill>
                <a:ea typeface="Calibri"/>
              </a:rPr>
              <a:t>Compound het (mat + pat)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193" name="Text 21"/>
          <p:cNvSpPr/>
          <p:nvPr/>
        </p:nvSpPr>
        <p:spPr>
          <a:xfrm>
            <a:off x="3308985" y="5126625"/>
            <a:ext cx="250290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0B3B52"/>
                </a:solidFill>
                <a:ea typeface="Calibri"/>
              </a:rPr>
              <a:t>RNU4ATAC-related disorder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196" name="Shape 24"/>
          <p:cNvSpPr/>
          <p:nvPr/>
        </p:nvSpPr>
        <p:spPr>
          <a:xfrm>
            <a:off x="6023880" y="2468880"/>
            <a:ext cx="2856960" cy="301725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7" name="Shape 25"/>
          <p:cNvSpPr/>
          <p:nvPr/>
        </p:nvSpPr>
        <p:spPr>
          <a:xfrm>
            <a:off x="6035040" y="2468880"/>
            <a:ext cx="2777220" cy="2740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198" name="Text 26"/>
          <p:cNvSpPr/>
          <p:nvPr/>
        </p:nvSpPr>
        <p:spPr>
          <a:xfrm>
            <a:off x="6172200" y="2468880"/>
            <a:ext cx="250290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-1">
                <a:solidFill>
                  <a:srgbClr val="FFFFFF"/>
                </a:solidFill>
                <a:ea typeface="Calibri"/>
              </a:rPr>
              <a:t>Family 3</a:t>
            </a:r>
            <a:endParaRPr lang="en-US" sz="900" spc="-1">
              <a:solidFill>
                <a:srgbClr val="000000"/>
              </a:solidFill>
            </a:endParaRPr>
          </a:p>
        </p:txBody>
      </p:sp>
      <p:sp>
        <p:nvSpPr>
          <p:cNvPr id="1199" name="Text 27"/>
          <p:cNvSpPr/>
          <p:nvPr/>
        </p:nvSpPr>
        <p:spPr>
          <a:xfrm>
            <a:off x="6172200" y="2846070"/>
            <a:ext cx="250290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i="1" spc="-1">
                <a:solidFill>
                  <a:srgbClr val="2A9D8F"/>
                </a:solidFill>
                <a:ea typeface="Georgia"/>
              </a:rPr>
              <a:t>APC</a:t>
            </a:r>
            <a:endParaRPr lang="en-US" spc="-1">
              <a:solidFill>
                <a:srgbClr val="000000"/>
              </a:solidFill>
            </a:endParaRPr>
          </a:p>
        </p:txBody>
      </p:sp>
      <p:sp>
        <p:nvSpPr>
          <p:cNvPr id="1200" name="Text 28"/>
          <p:cNvSpPr/>
          <p:nvPr/>
        </p:nvSpPr>
        <p:spPr>
          <a:xfrm>
            <a:off x="6172200" y="3257550"/>
            <a:ext cx="250290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spc="-1" dirty="0">
                <a:solidFill>
                  <a:srgbClr val="1F2A33"/>
                </a:solidFill>
                <a:ea typeface="Consolas"/>
              </a:rPr>
              <a:t>c.730-494C&gt;G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201" name="Shape 29"/>
          <p:cNvSpPr/>
          <p:nvPr/>
        </p:nvSpPr>
        <p:spPr>
          <a:xfrm>
            <a:off x="6067980" y="4181780"/>
            <a:ext cx="2502900" cy="239760"/>
          </a:xfrm>
          <a:prstGeom prst="rect">
            <a:avLst/>
          </a:prstGeom>
          <a:solidFill>
            <a:srgbClr val="DFEE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202" name="Text 30"/>
          <p:cNvSpPr/>
          <p:nvPr/>
        </p:nvSpPr>
        <p:spPr>
          <a:xfrm>
            <a:off x="6182820" y="4192088"/>
            <a:ext cx="236574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i="1" spc="-1" dirty="0">
                <a:solidFill>
                  <a:srgbClr val="0B3B52"/>
                </a:solidFill>
                <a:ea typeface="Calibri"/>
              </a:rPr>
              <a:t>Heterozygous</a:t>
            </a: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1203" name="Text 31"/>
          <p:cNvSpPr/>
          <p:nvPr/>
        </p:nvSpPr>
        <p:spPr>
          <a:xfrm>
            <a:off x="6086205" y="5193300"/>
            <a:ext cx="277722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-1" dirty="0">
                <a:solidFill>
                  <a:srgbClr val="0B3B52"/>
                </a:solidFill>
                <a:ea typeface="Calibri"/>
              </a:rPr>
              <a:t>Familial adenomatous polyposis</a:t>
            </a:r>
            <a:endParaRPr lang="en-US" sz="14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47EE-3F0A-83B1-7F70-0A5B7014F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A09575-2195-CBFE-8F41-3973F5779512}"/>
              </a:ext>
            </a:extLst>
          </p:cNvPr>
          <p:cNvSpPr/>
          <p:nvPr/>
        </p:nvSpPr>
        <p:spPr>
          <a:xfrm>
            <a:off x="434848" y="1700809"/>
            <a:ext cx="8128000" cy="4372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C472D-3F0B-92D5-7CF6-BE5A00187A8D}"/>
              </a:ext>
            </a:extLst>
          </p:cNvPr>
          <p:cNvSpPr/>
          <p:nvPr/>
        </p:nvSpPr>
        <p:spPr>
          <a:xfrm>
            <a:off x="434848" y="2375433"/>
            <a:ext cx="8128000" cy="40639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E0B65A-B06C-89C7-EE52-667ECB36574F}"/>
              </a:ext>
            </a:extLst>
          </p:cNvPr>
          <p:cNvSpPr/>
          <p:nvPr/>
        </p:nvSpPr>
        <p:spPr>
          <a:xfrm>
            <a:off x="6057391" y="2347248"/>
            <a:ext cx="166254" cy="137647"/>
          </a:xfrm>
          <a:prstGeom prst="ellipse">
            <a:avLst/>
          </a:prstGeom>
          <a:solidFill>
            <a:srgbClr val="56C6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7EA36A-2AF7-AF38-BAAC-A67315AF4486}"/>
              </a:ext>
            </a:extLst>
          </p:cNvPr>
          <p:cNvSpPr/>
          <p:nvPr/>
        </p:nvSpPr>
        <p:spPr>
          <a:xfrm>
            <a:off x="5441510" y="3084754"/>
            <a:ext cx="1398016" cy="2210788"/>
          </a:xfrm>
          <a:prstGeom prst="rect">
            <a:avLst/>
          </a:prstGeom>
          <a:solidFill>
            <a:srgbClr val="56C6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/>
              <a:t>Validation runs</a:t>
            </a:r>
          </a:p>
          <a:p>
            <a:r>
              <a:rPr lang="en-GB" sz="1422" dirty="0"/>
              <a:t>Positive controls </a:t>
            </a:r>
          </a:p>
          <a:p>
            <a:r>
              <a:rPr lang="en-GB" sz="1422" dirty="0"/>
              <a:t>Truth dataset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34C47D-8A08-9755-6994-F8FB80590951}"/>
              </a:ext>
            </a:extLst>
          </p:cNvPr>
          <p:cNvSpPr/>
          <p:nvPr/>
        </p:nvSpPr>
        <p:spPr>
          <a:xfrm>
            <a:off x="7574604" y="2329128"/>
            <a:ext cx="166254" cy="137647"/>
          </a:xfrm>
          <a:prstGeom prst="ellipse">
            <a:avLst/>
          </a:prstGeom>
          <a:solidFill>
            <a:srgbClr val="2F4E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6E99BC-C19E-AD52-CFFB-229F57FB7740}"/>
              </a:ext>
            </a:extLst>
          </p:cNvPr>
          <p:cNvSpPr txBox="1"/>
          <p:nvPr/>
        </p:nvSpPr>
        <p:spPr>
          <a:xfrm>
            <a:off x="164746" y="635420"/>
            <a:ext cx="5504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development pathway</a:t>
            </a:r>
            <a:endParaRPr lang="en-GB" sz="16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C704A1-84AC-B2ED-CE90-1121C10D6276}"/>
              </a:ext>
            </a:extLst>
          </p:cNvPr>
          <p:cNvSpPr/>
          <p:nvPr/>
        </p:nvSpPr>
        <p:spPr>
          <a:xfrm>
            <a:off x="5379467" y="23251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F984C-59FC-04CD-1EC7-76043D008E02}"/>
              </a:ext>
            </a:extLst>
          </p:cNvPr>
          <p:cNvSpPr txBox="1"/>
          <p:nvPr/>
        </p:nvSpPr>
        <p:spPr>
          <a:xfrm>
            <a:off x="5371502" y="2624991"/>
            <a:ext cx="146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Validation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77D4DF-474C-6A84-BE4E-5D208F65E5FF}"/>
              </a:ext>
            </a:extLst>
          </p:cNvPr>
          <p:cNvSpPr txBox="1"/>
          <p:nvPr/>
        </p:nvSpPr>
        <p:spPr>
          <a:xfrm>
            <a:off x="6944684" y="2494960"/>
            <a:ext cx="146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Pipeline deployment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B7A8D6-18D8-F99B-879F-8B53785C8DF5}"/>
              </a:ext>
            </a:extLst>
          </p:cNvPr>
          <p:cNvSpPr/>
          <p:nvPr/>
        </p:nvSpPr>
        <p:spPr>
          <a:xfrm>
            <a:off x="7040691" y="3069475"/>
            <a:ext cx="1398016" cy="22107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pPr lvl="0">
              <a:defRPr/>
            </a:pPr>
            <a:r>
              <a:rPr lang="en-GB" sz="1422" dirty="0"/>
              <a:t>Pipeline accepted to be published on </a:t>
            </a:r>
            <a:r>
              <a:rPr lang="en-GB" sz="1422" dirty="0" err="1"/>
              <a:t>nf</a:t>
            </a:r>
            <a:r>
              <a:rPr lang="en-GB" sz="1422" dirty="0"/>
              <a:t>-core and used internationally.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9FDBB7-D76F-C907-9FB5-153B2EDF9F6E}"/>
              </a:ext>
            </a:extLst>
          </p:cNvPr>
          <p:cNvSpPr/>
          <p:nvPr/>
        </p:nvSpPr>
        <p:spPr>
          <a:xfrm>
            <a:off x="4488873" y="2347248"/>
            <a:ext cx="166254" cy="137647"/>
          </a:xfrm>
          <a:prstGeom prst="ellipse">
            <a:avLst/>
          </a:prstGeom>
          <a:solidFill>
            <a:srgbClr val="84C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587981-76CD-4C5A-B020-3424ACCA2BF4}"/>
              </a:ext>
            </a:extLst>
          </p:cNvPr>
          <p:cNvSpPr/>
          <p:nvPr/>
        </p:nvSpPr>
        <p:spPr>
          <a:xfrm>
            <a:off x="3892838" y="3079021"/>
            <a:ext cx="1398016" cy="2210788"/>
          </a:xfrm>
          <a:prstGeom prst="rect">
            <a:avLst/>
          </a:prstGeom>
          <a:solidFill>
            <a:srgbClr val="84C4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Develop an </a:t>
            </a:r>
            <a:r>
              <a:rPr lang="en-GB" sz="1422" dirty="0" err="1">
                <a:solidFill>
                  <a:schemeClr val="bg1"/>
                </a:solidFill>
              </a:rPr>
              <a:t>nf</a:t>
            </a:r>
            <a:r>
              <a:rPr lang="en-GB" sz="1422" dirty="0">
                <a:solidFill>
                  <a:schemeClr val="bg1"/>
                </a:solidFill>
              </a:rPr>
              <a:t>-core style pipeline.</a:t>
            </a:r>
          </a:p>
          <a:p>
            <a:r>
              <a:rPr lang="en-GB" sz="1422" dirty="0">
                <a:solidFill>
                  <a:schemeClr val="bg1"/>
                </a:solidFill>
              </a:rPr>
              <a:t>Write Modules, </a:t>
            </a:r>
            <a:r>
              <a:rPr lang="en-GB" sz="1422" dirty="0" err="1">
                <a:solidFill>
                  <a:schemeClr val="bg1"/>
                </a:solidFill>
              </a:rPr>
              <a:t>Subworkflows</a:t>
            </a:r>
            <a:r>
              <a:rPr lang="en-GB" sz="1422" dirty="0">
                <a:solidFill>
                  <a:schemeClr val="bg1"/>
                </a:solidFill>
              </a:rPr>
              <a:t>, </a:t>
            </a:r>
            <a:r>
              <a:rPr lang="en-GB" sz="1422" dirty="0" err="1">
                <a:solidFill>
                  <a:schemeClr val="bg1"/>
                </a:solidFill>
              </a:rPr>
              <a:t>Worfklows</a:t>
            </a:r>
            <a:r>
              <a:rPr lang="en-GB" sz="1422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ECE950-6B54-E723-AF5E-01C710CE3CE0}"/>
              </a:ext>
            </a:extLst>
          </p:cNvPr>
          <p:cNvSpPr/>
          <p:nvPr/>
        </p:nvSpPr>
        <p:spPr>
          <a:xfrm>
            <a:off x="1158272" y="2326928"/>
            <a:ext cx="166254" cy="137647"/>
          </a:xfrm>
          <a:prstGeom prst="ellipse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45DCC3-0684-2B0F-80F6-68C6B893FFE8}"/>
              </a:ext>
            </a:extLst>
          </p:cNvPr>
          <p:cNvSpPr/>
          <p:nvPr/>
        </p:nvSpPr>
        <p:spPr>
          <a:xfrm>
            <a:off x="615240" y="3079516"/>
            <a:ext cx="1398016" cy="2210788"/>
          </a:xfrm>
          <a:prstGeom prst="rect">
            <a:avLst/>
          </a:prstGeom>
          <a:solidFill>
            <a:srgbClr val="ED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Establish a Clinical-grade long-read workflow needed for diagnostics</a:t>
            </a:r>
            <a:endParaRPr lang="en-GB" sz="1422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66AC3D2-FC14-9498-B9D1-14C7B59D6938}"/>
              </a:ext>
            </a:extLst>
          </p:cNvPr>
          <p:cNvSpPr/>
          <p:nvPr/>
        </p:nvSpPr>
        <p:spPr>
          <a:xfrm>
            <a:off x="2821237" y="2306609"/>
            <a:ext cx="166254" cy="137647"/>
          </a:xfrm>
          <a:prstGeom prst="ellipse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78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299D1C-40C3-F0CB-56E9-F09BCAEB3B23}"/>
              </a:ext>
            </a:extLst>
          </p:cNvPr>
          <p:cNvSpPr/>
          <p:nvPr/>
        </p:nvSpPr>
        <p:spPr>
          <a:xfrm>
            <a:off x="2200365" y="3079059"/>
            <a:ext cx="1468025" cy="2210140"/>
          </a:xfrm>
          <a:prstGeom prst="rect">
            <a:avLst/>
          </a:prstGeom>
          <a:solidFill>
            <a:srgbClr val="F6B8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7536" tIns="65024" rIns="65024" rtlCol="0" anchor="ctr"/>
          <a:lstStyle/>
          <a:p>
            <a:r>
              <a:rPr lang="en-GB" sz="1422" dirty="0">
                <a:solidFill>
                  <a:schemeClr val="bg1"/>
                </a:solidFill>
              </a:rPr>
              <a:t>Determine the architecture of the long read pipeline.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809249-2F43-71F3-D1D4-DE675E287FF8}"/>
              </a:ext>
            </a:extLst>
          </p:cNvPr>
          <p:cNvSpPr/>
          <p:nvPr/>
        </p:nvSpPr>
        <p:spPr>
          <a:xfrm>
            <a:off x="1883702" y="2326928"/>
            <a:ext cx="129555" cy="137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8AF9B-B61E-2F80-11DF-4676694928A9}"/>
              </a:ext>
            </a:extLst>
          </p:cNvPr>
          <p:cNvSpPr txBox="1"/>
          <p:nvPr/>
        </p:nvSpPr>
        <p:spPr>
          <a:xfrm>
            <a:off x="2255867" y="2513080"/>
            <a:ext cx="12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Software Design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37AD21-70E9-3CFB-AAC4-A6C1CCE301A9}"/>
              </a:ext>
            </a:extLst>
          </p:cNvPr>
          <p:cNvSpPr txBox="1"/>
          <p:nvPr/>
        </p:nvSpPr>
        <p:spPr>
          <a:xfrm>
            <a:off x="615240" y="258960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Project 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46E547-E36E-A79E-DDB5-40DD6EF85CB5}"/>
              </a:ext>
            </a:extLst>
          </p:cNvPr>
          <p:cNvSpPr txBox="1"/>
          <p:nvPr/>
        </p:nvSpPr>
        <p:spPr>
          <a:xfrm>
            <a:off x="1654840" y="194788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URS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22FA61-56AF-1F70-8BCD-0B1D4CC970DF}"/>
              </a:ext>
            </a:extLst>
          </p:cNvPr>
          <p:cNvSpPr txBox="1"/>
          <p:nvPr/>
        </p:nvSpPr>
        <p:spPr>
          <a:xfrm>
            <a:off x="3881184" y="2531714"/>
            <a:ext cx="146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Pipeline</a:t>
            </a:r>
          </a:p>
          <a:p>
            <a:pPr algn="ctr"/>
            <a:r>
              <a:rPr lang="en-GB" sz="1600" b="1" dirty="0"/>
              <a:t>development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95AEB0-B3FE-D46E-FCD9-DDC497AE1CE9}"/>
              </a:ext>
            </a:extLst>
          </p:cNvPr>
          <p:cNvSpPr txBox="1"/>
          <p:nvPr/>
        </p:nvSpPr>
        <p:spPr>
          <a:xfrm>
            <a:off x="4710231" y="1725441"/>
            <a:ext cx="159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Testing profile</a:t>
            </a:r>
          </a:p>
          <a:p>
            <a:pPr algn="ctr"/>
            <a:r>
              <a:rPr lang="en-GB" sz="1600" b="1" dirty="0"/>
              <a:t>Subset HG002</a:t>
            </a:r>
          </a:p>
        </p:txBody>
      </p:sp>
    </p:spTree>
    <p:extLst>
      <p:ext uri="{BB962C8B-B14F-4D97-AF65-F5344CB8AC3E}">
        <p14:creationId xmlns:p14="http://schemas.microsoft.com/office/powerpoint/2010/main" val="2076827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Text 0"/>
          <p:cNvSpPr/>
          <p:nvPr/>
        </p:nvSpPr>
        <p:spPr>
          <a:xfrm>
            <a:off x="217350" y="36706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Impact and outcomes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97" name="Text 1"/>
          <p:cNvSpPr/>
          <p:nvPr/>
        </p:nvSpPr>
        <p:spPr>
          <a:xfrm>
            <a:off x="342900" y="1454085"/>
            <a:ext cx="84577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i="1" spc="-1" dirty="0">
                <a:solidFill>
                  <a:srgbClr val="5E6B75"/>
                </a:solidFill>
                <a:latin typeface="Calibri"/>
                <a:ea typeface="Calibri"/>
              </a:rPr>
              <a:t>From internal research tool to community-reviewed open-source pipeline</a:t>
            </a:r>
            <a:endParaRPr lang="en-US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8" name="Shape 2"/>
          <p:cNvSpPr/>
          <p:nvPr/>
        </p:nvSpPr>
        <p:spPr>
          <a:xfrm>
            <a:off x="274320" y="1927395"/>
            <a:ext cx="5143230" cy="106272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299" name="Shape 3"/>
          <p:cNvSpPr/>
          <p:nvPr/>
        </p:nvSpPr>
        <p:spPr>
          <a:xfrm>
            <a:off x="342900" y="1920240"/>
            <a:ext cx="82080" cy="106272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00" name="Shape 4"/>
          <p:cNvSpPr/>
          <p:nvPr/>
        </p:nvSpPr>
        <p:spPr>
          <a:xfrm>
            <a:off x="468900" y="2152975"/>
            <a:ext cx="2008605" cy="54891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01" name="Text 5"/>
          <p:cNvSpPr/>
          <p:nvPr/>
        </p:nvSpPr>
        <p:spPr>
          <a:xfrm>
            <a:off x="562140" y="2152975"/>
            <a:ext cx="1561565" cy="44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149" dirty="0">
                <a:solidFill>
                  <a:srgbClr val="FFFFFF"/>
                </a:solidFill>
                <a:ea typeface="Calibri"/>
              </a:rPr>
              <a:t>Technical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302" name="Text 6"/>
          <p:cNvSpPr/>
          <p:nvPr/>
        </p:nvSpPr>
        <p:spPr>
          <a:xfrm>
            <a:off x="2709344" y="2285292"/>
            <a:ext cx="2476366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ea typeface="Calibri"/>
              </a:rPr>
              <a:t>Pipeline delivered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304" name="Shape 8"/>
          <p:cNvSpPr/>
          <p:nvPr/>
        </p:nvSpPr>
        <p:spPr>
          <a:xfrm>
            <a:off x="342900" y="3120390"/>
            <a:ext cx="5143230" cy="106272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305" name="Shape 9"/>
          <p:cNvSpPr/>
          <p:nvPr/>
        </p:nvSpPr>
        <p:spPr>
          <a:xfrm>
            <a:off x="342900" y="3120390"/>
            <a:ext cx="82080" cy="106272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06" name="Shape 10"/>
          <p:cNvSpPr/>
          <p:nvPr/>
        </p:nvSpPr>
        <p:spPr>
          <a:xfrm>
            <a:off x="475747" y="3241540"/>
            <a:ext cx="1928865" cy="61695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07" name="Text 11"/>
          <p:cNvSpPr/>
          <p:nvPr/>
        </p:nvSpPr>
        <p:spPr>
          <a:xfrm>
            <a:off x="545632" y="3331045"/>
            <a:ext cx="1625600" cy="39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149" dirty="0">
                <a:solidFill>
                  <a:srgbClr val="FFFFFF"/>
                </a:solidFill>
                <a:ea typeface="Calibri"/>
              </a:rPr>
              <a:t>Clinical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308" name="Text 12"/>
          <p:cNvSpPr/>
          <p:nvPr/>
        </p:nvSpPr>
        <p:spPr>
          <a:xfrm>
            <a:off x="2709344" y="3446280"/>
            <a:ext cx="2665456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ea typeface="Calibri"/>
              </a:rPr>
              <a:t>Outputs for review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310" name="Shape 14"/>
          <p:cNvSpPr/>
          <p:nvPr/>
        </p:nvSpPr>
        <p:spPr>
          <a:xfrm>
            <a:off x="342900" y="4320540"/>
            <a:ext cx="5143230" cy="106272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311" name="Shape 15"/>
          <p:cNvSpPr/>
          <p:nvPr/>
        </p:nvSpPr>
        <p:spPr>
          <a:xfrm>
            <a:off x="342900" y="4320540"/>
            <a:ext cx="82080" cy="106272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12" name="Shape 16"/>
          <p:cNvSpPr/>
          <p:nvPr/>
        </p:nvSpPr>
        <p:spPr>
          <a:xfrm>
            <a:off x="508265" y="4457700"/>
            <a:ext cx="1855972" cy="75438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13" name="Text 17"/>
          <p:cNvSpPr/>
          <p:nvPr/>
        </p:nvSpPr>
        <p:spPr>
          <a:xfrm>
            <a:off x="562140" y="4539845"/>
            <a:ext cx="1481825" cy="5816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149" dirty="0">
                <a:solidFill>
                  <a:srgbClr val="FFFFFF"/>
                </a:solidFill>
                <a:ea typeface="Calibri"/>
              </a:rPr>
              <a:t>Community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314" name="Text 18"/>
          <p:cNvSpPr/>
          <p:nvPr/>
        </p:nvSpPr>
        <p:spPr>
          <a:xfrm>
            <a:off x="2709344" y="4714875"/>
            <a:ext cx="2665456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b="1" spc="-1" dirty="0">
                <a:solidFill>
                  <a:srgbClr val="0B3B52"/>
                </a:solidFill>
                <a:ea typeface="Calibri"/>
              </a:rPr>
              <a:t>Published on </a:t>
            </a:r>
            <a:r>
              <a:rPr lang="en-US" b="1" spc="-1" dirty="0" err="1">
                <a:solidFill>
                  <a:srgbClr val="0B3B52"/>
                </a:solidFill>
                <a:ea typeface="Calibri"/>
              </a:rPr>
              <a:t>nf</a:t>
            </a:r>
            <a:r>
              <a:rPr lang="en-US" b="1" spc="-1" dirty="0">
                <a:solidFill>
                  <a:srgbClr val="0B3B52"/>
                </a:solidFill>
                <a:ea typeface="Calibri"/>
              </a:rPr>
              <a:t>-core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1316" name="Shape 20"/>
          <p:cNvSpPr/>
          <p:nvPr/>
        </p:nvSpPr>
        <p:spPr>
          <a:xfrm>
            <a:off x="5692140" y="1920240"/>
            <a:ext cx="3085830" cy="360018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400" spc="-1">
              <a:solidFill>
                <a:srgbClr val="FFFFFF"/>
              </a:solidFill>
            </a:endParaRPr>
          </a:p>
        </p:txBody>
      </p:sp>
      <p:sp>
        <p:nvSpPr>
          <p:cNvPr id="1317" name="Text 21"/>
          <p:cNvSpPr/>
          <p:nvPr/>
        </p:nvSpPr>
        <p:spPr>
          <a:xfrm>
            <a:off x="5829300" y="2057400"/>
            <a:ext cx="548370" cy="548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2800" b="1" spc="-1">
                <a:solidFill>
                  <a:srgbClr val="2A9D8F"/>
                </a:solidFill>
                <a:ea typeface="Georgia"/>
              </a:rPr>
              <a:t>⎔</a:t>
            </a:r>
            <a:endParaRPr lang="en-US" sz="2800" spc="-1">
              <a:solidFill>
                <a:srgbClr val="000000"/>
              </a:solidFill>
            </a:endParaRPr>
          </a:p>
        </p:txBody>
      </p:sp>
      <p:sp>
        <p:nvSpPr>
          <p:cNvPr id="1318" name="Text 22"/>
          <p:cNvSpPr/>
          <p:nvPr/>
        </p:nvSpPr>
        <p:spPr>
          <a:xfrm>
            <a:off x="6343650" y="2057400"/>
            <a:ext cx="23314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900" b="1" spc="224">
                <a:solidFill>
                  <a:srgbClr val="8DC8C1"/>
                </a:solidFill>
                <a:ea typeface="Calibri"/>
              </a:rPr>
              <a:t>Open source</a:t>
            </a:r>
            <a:endParaRPr lang="en-US" sz="900" spc="-1">
              <a:solidFill>
                <a:srgbClr val="000000"/>
              </a:solidFill>
            </a:endParaRPr>
          </a:p>
        </p:txBody>
      </p:sp>
      <p:sp>
        <p:nvSpPr>
          <p:cNvPr id="1319" name="Text 23"/>
          <p:cNvSpPr/>
          <p:nvPr/>
        </p:nvSpPr>
        <p:spPr>
          <a:xfrm>
            <a:off x="6343650" y="2331720"/>
            <a:ext cx="233145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ea typeface="Georgia"/>
              </a:rPr>
              <a:t>On GitHub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320" name="Shape 24"/>
          <p:cNvSpPr/>
          <p:nvPr/>
        </p:nvSpPr>
        <p:spPr>
          <a:xfrm>
            <a:off x="5829300" y="2777490"/>
            <a:ext cx="2880090" cy="135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19980" rIns="67500" bIns="-19980" anchor="t">
            <a:noAutofit/>
          </a:bodyPr>
          <a:lstStyle/>
          <a:p>
            <a:endParaRPr lang="en-US" sz="1400" spc="-1">
              <a:solidFill>
                <a:srgbClr val="FFFFFF"/>
              </a:solidFill>
            </a:endParaRPr>
          </a:p>
        </p:txBody>
      </p:sp>
      <p:sp>
        <p:nvSpPr>
          <p:cNvPr id="1321" name="Text 25"/>
          <p:cNvSpPr/>
          <p:nvPr/>
        </p:nvSpPr>
        <p:spPr>
          <a:xfrm>
            <a:off x="5863590" y="2880360"/>
            <a:ext cx="102843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>
                <a:solidFill>
                  <a:srgbClr val="8DC8C1"/>
                </a:solidFill>
                <a:ea typeface="Calibri"/>
              </a:rPr>
              <a:t>Repository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1322" name="Text 26"/>
          <p:cNvSpPr/>
          <p:nvPr/>
        </p:nvSpPr>
        <p:spPr>
          <a:xfrm>
            <a:off x="6858000" y="2880360"/>
            <a:ext cx="18513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 dirty="0" err="1">
                <a:solidFill>
                  <a:srgbClr val="FFFFFF"/>
                </a:solidFill>
                <a:ea typeface="Consolas"/>
              </a:rPr>
              <a:t>nf</a:t>
            </a:r>
            <a:r>
              <a:rPr lang="en-US" sz="800" spc="-1" dirty="0">
                <a:solidFill>
                  <a:srgbClr val="FFFFFF"/>
                </a:solidFill>
                <a:ea typeface="Consolas"/>
              </a:rPr>
              <a:t>-core/</a:t>
            </a:r>
            <a:r>
              <a:rPr lang="en-US" sz="800" spc="-1" dirty="0" err="1">
                <a:solidFill>
                  <a:srgbClr val="FFFFFF"/>
                </a:solidFill>
                <a:ea typeface="Consolas"/>
              </a:rPr>
              <a:t>longraredisease</a:t>
            </a:r>
            <a:endParaRPr lang="en-US" sz="800" spc="-1" dirty="0">
              <a:solidFill>
                <a:srgbClr val="000000"/>
              </a:solidFill>
            </a:endParaRPr>
          </a:p>
        </p:txBody>
      </p:sp>
      <p:sp>
        <p:nvSpPr>
          <p:cNvPr id="1323" name="Text 27"/>
          <p:cNvSpPr/>
          <p:nvPr/>
        </p:nvSpPr>
        <p:spPr>
          <a:xfrm>
            <a:off x="5863590" y="3257550"/>
            <a:ext cx="102843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>
                <a:solidFill>
                  <a:srgbClr val="8DC8C1"/>
                </a:solidFill>
                <a:ea typeface="Calibri"/>
              </a:rPr>
              <a:t>Status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1324" name="Text 28"/>
          <p:cNvSpPr/>
          <p:nvPr/>
        </p:nvSpPr>
        <p:spPr>
          <a:xfrm>
            <a:off x="6858000" y="3257550"/>
            <a:ext cx="18513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 dirty="0">
                <a:solidFill>
                  <a:srgbClr val="FFFFFF"/>
                </a:solidFill>
                <a:ea typeface="Consolas"/>
              </a:rPr>
              <a:t>v1.0.0dev (release PR #38 open)</a:t>
            </a:r>
            <a:endParaRPr lang="en-US" sz="800" spc="-1" dirty="0">
              <a:solidFill>
                <a:srgbClr val="000000"/>
              </a:solidFill>
            </a:endParaRPr>
          </a:p>
        </p:txBody>
      </p:sp>
      <p:sp>
        <p:nvSpPr>
          <p:cNvPr id="1325" name="Text 29"/>
          <p:cNvSpPr/>
          <p:nvPr/>
        </p:nvSpPr>
        <p:spPr>
          <a:xfrm>
            <a:off x="5863590" y="3634740"/>
            <a:ext cx="102843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>
                <a:solidFill>
                  <a:srgbClr val="8DC8C1"/>
                </a:solidFill>
                <a:ea typeface="Calibri"/>
              </a:rPr>
              <a:t>Framework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1326" name="Text 30"/>
          <p:cNvSpPr/>
          <p:nvPr/>
        </p:nvSpPr>
        <p:spPr>
          <a:xfrm>
            <a:off x="6858000" y="3634740"/>
            <a:ext cx="18513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 dirty="0" err="1">
                <a:solidFill>
                  <a:srgbClr val="FFFFFF"/>
                </a:solidFill>
                <a:ea typeface="Consolas"/>
              </a:rPr>
              <a:t>Nextflow</a:t>
            </a:r>
            <a:r>
              <a:rPr lang="en-US" sz="800" spc="-1" dirty="0">
                <a:solidFill>
                  <a:srgbClr val="FFFFFF"/>
                </a:solidFill>
                <a:ea typeface="Consolas"/>
              </a:rPr>
              <a:t> DSL2 ≥ 25.04</a:t>
            </a:r>
            <a:endParaRPr lang="en-US" sz="800" spc="-1" dirty="0">
              <a:solidFill>
                <a:srgbClr val="000000"/>
              </a:solidFill>
            </a:endParaRPr>
          </a:p>
        </p:txBody>
      </p:sp>
      <p:sp>
        <p:nvSpPr>
          <p:cNvPr id="1327" name="Text 31"/>
          <p:cNvSpPr/>
          <p:nvPr/>
        </p:nvSpPr>
        <p:spPr>
          <a:xfrm>
            <a:off x="5863590" y="4011930"/>
            <a:ext cx="102843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>
                <a:solidFill>
                  <a:srgbClr val="8DC8C1"/>
                </a:solidFill>
                <a:ea typeface="Calibri"/>
              </a:rPr>
              <a:t>Standards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1328" name="Text 32"/>
          <p:cNvSpPr/>
          <p:nvPr/>
        </p:nvSpPr>
        <p:spPr>
          <a:xfrm>
            <a:off x="6858000" y="4011930"/>
            <a:ext cx="18513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 dirty="0" err="1">
                <a:solidFill>
                  <a:srgbClr val="FFFFFF"/>
                </a:solidFill>
                <a:ea typeface="Consolas"/>
              </a:rPr>
              <a:t>nf</a:t>
            </a:r>
            <a:r>
              <a:rPr lang="en-US" sz="800" spc="-1" dirty="0">
                <a:solidFill>
                  <a:srgbClr val="FFFFFF"/>
                </a:solidFill>
                <a:ea typeface="Consolas"/>
              </a:rPr>
              <a:t>-core 3.4.1</a:t>
            </a:r>
            <a:endParaRPr lang="en-US" sz="800" spc="-1" dirty="0">
              <a:solidFill>
                <a:srgbClr val="000000"/>
              </a:solidFill>
            </a:endParaRPr>
          </a:p>
        </p:txBody>
      </p:sp>
      <p:sp>
        <p:nvSpPr>
          <p:cNvPr id="1329" name="Text 33"/>
          <p:cNvSpPr/>
          <p:nvPr/>
        </p:nvSpPr>
        <p:spPr>
          <a:xfrm>
            <a:off x="5863590" y="4389120"/>
            <a:ext cx="102843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>
                <a:solidFill>
                  <a:srgbClr val="8DC8C1"/>
                </a:solidFill>
                <a:ea typeface="Calibri"/>
              </a:rPr>
              <a:t>Licence</a:t>
            </a:r>
            <a:endParaRPr lang="en-US" sz="800" spc="-1">
              <a:solidFill>
                <a:srgbClr val="000000"/>
              </a:solidFill>
            </a:endParaRPr>
          </a:p>
        </p:txBody>
      </p:sp>
      <p:sp>
        <p:nvSpPr>
          <p:cNvPr id="1330" name="Text 34"/>
          <p:cNvSpPr/>
          <p:nvPr/>
        </p:nvSpPr>
        <p:spPr>
          <a:xfrm>
            <a:off x="6858000" y="4389120"/>
            <a:ext cx="18513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800" spc="-1" dirty="0">
                <a:solidFill>
                  <a:srgbClr val="FFFFFF"/>
                </a:solidFill>
                <a:ea typeface="Consolas"/>
              </a:rPr>
              <a:t>MIT (open-source)</a:t>
            </a:r>
            <a:endParaRPr lang="en-US" sz="800" spc="-1" dirty="0">
              <a:solidFill>
                <a:srgbClr val="000000"/>
              </a:solidFill>
            </a:endParaRPr>
          </a:p>
        </p:txBody>
      </p:sp>
      <p:sp>
        <p:nvSpPr>
          <p:cNvPr id="1333" name="Text 37"/>
          <p:cNvSpPr/>
          <p:nvPr/>
        </p:nvSpPr>
        <p:spPr>
          <a:xfrm>
            <a:off x="5829300" y="5212080"/>
            <a:ext cx="288009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200" i="1" spc="-1" dirty="0">
                <a:solidFill>
                  <a:srgbClr val="E9C46A"/>
                </a:solidFill>
                <a:ea typeface="Consolas"/>
              </a:rPr>
              <a:t>github.com/</a:t>
            </a:r>
            <a:r>
              <a:rPr lang="en-US" sz="1200" i="1" spc="-1" dirty="0" err="1">
                <a:solidFill>
                  <a:srgbClr val="E9C46A"/>
                </a:solidFill>
                <a:ea typeface="Consolas"/>
              </a:rPr>
              <a:t>nf</a:t>
            </a:r>
            <a:r>
              <a:rPr lang="en-US" sz="1200" i="1" spc="-1" dirty="0">
                <a:solidFill>
                  <a:srgbClr val="E9C46A"/>
                </a:solidFill>
                <a:ea typeface="Consolas"/>
              </a:rPr>
              <a:t>-core/</a:t>
            </a:r>
            <a:r>
              <a:rPr lang="en-US" sz="1200" i="1" spc="-1" dirty="0" err="1">
                <a:solidFill>
                  <a:srgbClr val="E9C46A"/>
                </a:solidFill>
                <a:ea typeface="Consolas"/>
              </a:rPr>
              <a:t>longraredisease</a:t>
            </a:r>
            <a:endParaRPr lang="en-US" sz="12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Text 1231"/>
          <p:cNvSpPr/>
          <p:nvPr/>
        </p:nvSpPr>
        <p:spPr>
          <a:xfrm>
            <a:off x="342900" y="631395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Limitations</a:t>
            </a:r>
            <a:endParaRPr lang="en-US" sz="11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01" name="Shape 1201"/>
          <p:cNvSpPr/>
          <p:nvPr/>
        </p:nvSpPr>
        <p:spPr>
          <a:xfrm>
            <a:off x="251460" y="2014537"/>
            <a:ext cx="4114530" cy="2828925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02" name="Shape 1202"/>
          <p:cNvSpPr/>
          <p:nvPr/>
        </p:nvSpPr>
        <p:spPr>
          <a:xfrm>
            <a:off x="251460" y="2014537"/>
            <a:ext cx="411453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03" name="Text 1203"/>
          <p:cNvSpPr/>
          <p:nvPr/>
        </p:nvSpPr>
        <p:spPr>
          <a:xfrm>
            <a:off x="388620" y="2014537"/>
            <a:ext cx="39773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>
                <a:solidFill>
                  <a:srgbClr val="FFFFFF"/>
                </a:solidFill>
                <a:ea typeface="Calibri"/>
              </a:rPr>
              <a:t>What to keep in mind</a:t>
            </a:r>
            <a:endParaRPr lang="en-US" sz="1600" spc="-1">
              <a:solidFill>
                <a:srgbClr val="000000"/>
              </a:solidFill>
            </a:endParaRPr>
          </a:p>
        </p:txBody>
      </p:sp>
      <p:sp>
        <p:nvSpPr>
          <p:cNvPr id="1204" name="Shape 1204"/>
          <p:cNvSpPr/>
          <p:nvPr/>
        </p:nvSpPr>
        <p:spPr>
          <a:xfrm>
            <a:off x="388620" y="2526457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05" name="Text 1205"/>
          <p:cNvSpPr/>
          <p:nvPr/>
        </p:nvSpPr>
        <p:spPr>
          <a:xfrm>
            <a:off x="490950" y="2697637"/>
            <a:ext cx="3875040" cy="3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Fewer variants when callers must agree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207" name="Shape 1207"/>
          <p:cNvSpPr/>
          <p:nvPr/>
        </p:nvSpPr>
        <p:spPr>
          <a:xfrm>
            <a:off x="388620" y="3298792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08" name="Text 1208"/>
          <p:cNvSpPr/>
          <p:nvPr/>
        </p:nvSpPr>
        <p:spPr>
          <a:xfrm>
            <a:off x="490950" y="3579052"/>
            <a:ext cx="387504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Translocations (BNDs) not detected equally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210" name="Shape 1210"/>
          <p:cNvSpPr/>
          <p:nvPr/>
        </p:nvSpPr>
        <p:spPr>
          <a:xfrm>
            <a:off x="388620" y="4071127"/>
            <a:ext cx="68310" cy="65124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11" name="Text 1211"/>
          <p:cNvSpPr/>
          <p:nvPr/>
        </p:nvSpPr>
        <p:spPr>
          <a:xfrm>
            <a:off x="525780" y="4283137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Only three positive controls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216" name="Shape 1216"/>
          <p:cNvSpPr/>
          <p:nvPr/>
        </p:nvSpPr>
        <p:spPr>
          <a:xfrm>
            <a:off x="4686300" y="2014536"/>
            <a:ext cx="4114530" cy="2828926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17" name="Shape 1217"/>
          <p:cNvSpPr/>
          <p:nvPr/>
        </p:nvSpPr>
        <p:spPr>
          <a:xfrm>
            <a:off x="4686300" y="2014536"/>
            <a:ext cx="4114530" cy="3426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18" name="Text 1218"/>
          <p:cNvSpPr/>
          <p:nvPr/>
        </p:nvSpPr>
        <p:spPr>
          <a:xfrm>
            <a:off x="4735237" y="2011703"/>
            <a:ext cx="3977370" cy="34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ea typeface="Calibri"/>
              </a:rPr>
              <a:t>What works well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4803412" y="2439652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23" name="Text 1223"/>
          <p:cNvSpPr/>
          <p:nvPr/>
        </p:nvSpPr>
        <p:spPr>
          <a:xfrm>
            <a:off x="4939897" y="2654947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DSS compatibility </a:t>
            </a:r>
          </a:p>
        </p:txBody>
      </p:sp>
      <p:sp>
        <p:nvSpPr>
          <p:cNvPr id="1225" name="Shape 1225"/>
          <p:cNvSpPr/>
          <p:nvPr/>
        </p:nvSpPr>
        <p:spPr>
          <a:xfrm>
            <a:off x="4803412" y="3211987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26" name="Text 1226"/>
          <p:cNvSpPr/>
          <p:nvPr/>
        </p:nvSpPr>
        <p:spPr>
          <a:xfrm>
            <a:off x="4949921" y="3409102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Captures all variant classes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sp>
        <p:nvSpPr>
          <p:cNvPr id="1228" name="Shape 1228"/>
          <p:cNvSpPr/>
          <p:nvPr/>
        </p:nvSpPr>
        <p:spPr>
          <a:xfrm>
            <a:off x="4803412" y="3984322"/>
            <a:ext cx="68310" cy="651240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600"/>
          </a:p>
        </p:txBody>
      </p:sp>
      <p:sp>
        <p:nvSpPr>
          <p:cNvPr id="1229" name="Text 1229"/>
          <p:cNvSpPr/>
          <p:nvPr/>
        </p:nvSpPr>
        <p:spPr>
          <a:xfrm>
            <a:off x="4949921" y="4163257"/>
            <a:ext cx="377271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600" b="1" spc="-1" dirty="0">
                <a:solidFill>
                  <a:srgbClr val="0B3B52"/>
                </a:solidFill>
                <a:ea typeface="Calibri"/>
              </a:rPr>
              <a:t>Transparent, auditable, open</a:t>
            </a:r>
            <a:endParaRPr lang="en-US" sz="16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Text 0"/>
          <p:cNvSpPr/>
          <p:nvPr/>
        </p:nvSpPr>
        <p:spPr>
          <a:xfrm>
            <a:off x="180564" y="504727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Future directions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BA14A-4AA2-8195-6D5A-BC74AF1AA2E9}"/>
              </a:ext>
            </a:extLst>
          </p:cNvPr>
          <p:cNvSpPr txBox="1"/>
          <p:nvPr/>
        </p:nvSpPr>
        <p:spPr>
          <a:xfrm>
            <a:off x="180564" y="1626166"/>
            <a:ext cx="81709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Apply to remaining cohort</a:t>
            </a:r>
            <a:r>
              <a:rPr lang="en-GB" dirty="0"/>
              <a:t> Process 15 additional trios in preparation for sequencing; multidisciplinary review of candidates for publication as a formal diagnostic yield study.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Alignment optimisation</a:t>
            </a:r>
            <a:r>
              <a:rPr lang="en-GB" dirty="0"/>
              <a:t> NVIDIA </a:t>
            </a:r>
            <a:r>
              <a:rPr lang="en-GB" dirty="0" err="1"/>
              <a:t>Parabricks</a:t>
            </a:r>
            <a:r>
              <a:rPr lang="en-GB" dirty="0"/>
              <a:t> Minimap2 (GPU-accelerated) as a near-term target to reduce the 8-hour alignment bottleneck and meet clinical turnaround times.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De novo assembly integration</a:t>
            </a:r>
            <a:r>
              <a:rPr lang="en-GB" dirty="0"/>
              <a:t> </a:t>
            </a:r>
            <a:r>
              <a:rPr lang="en-GB" dirty="0" err="1"/>
              <a:t>Hifiasm</a:t>
            </a:r>
            <a:r>
              <a:rPr lang="en-GB" dirty="0"/>
              <a:t>-style haplotype-resolved assemblies improve INDEL calling in homopolymers and SV resolution; convergence on consensus reduces alignment-level artefacts.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Platform-agnostic extension</a:t>
            </a:r>
            <a:r>
              <a:rPr lang="en-GB" dirty="0"/>
              <a:t> Extend pipeline to PacBio HiFi data. A single governed workflow across UK GMS platforms would simplify cross-site analytical comparison and accreditation.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Text 1"/>
          <p:cNvSpPr/>
          <p:nvPr/>
        </p:nvSpPr>
        <p:spPr>
          <a:xfrm>
            <a:off x="342900" y="318870"/>
            <a:ext cx="7886430" cy="8226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3600" b="1" spc="-1" dirty="0">
                <a:solidFill>
                  <a:schemeClr val="bg1"/>
                </a:solidFill>
                <a:latin typeface="+mj-lt"/>
                <a:ea typeface="Georgia"/>
              </a:rPr>
              <a:t>Thank you</a:t>
            </a:r>
            <a:endParaRPr lang="en-US" sz="3600" b="1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78" name="Text 4"/>
          <p:cNvSpPr/>
          <p:nvPr/>
        </p:nvSpPr>
        <p:spPr>
          <a:xfrm>
            <a:off x="207094" y="3420257"/>
            <a:ext cx="788643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400" b="1" spc="299" dirty="0">
                <a:ea typeface="Calibri"/>
              </a:rPr>
              <a:t>ACKNOWLEDGMENTS</a:t>
            </a:r>
            <a:endParaRPr lang="en-US" sz="1400" b="1" spc="-1" dirty="0"/>
          </a:p>
        </p:txBody>
      </p:sp>
      <p:sp>
        <p:nvSpPr>
          <p:cNvPr id="1379" name="Text 5"/>
          <p:cNvSpPr/>
          <p:nvPr/>
        </p:nvSpPr>
        <p:spPr>
          <a:xfrm>
            <a:off x="702596" y="4485897"/>
            <a:ext cx="3089098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ea typeface="Calibri"/>
              </a:rPr>
              <a:t>WMGL supervision</a:t>
            </a:r>
            <a:endParaRPr lang="en-US" sz="1200" spc="-1" dirty="0"/>
          </a:p>
        </p:txBody>
      </p:sp>
      <p:sp>
        <p:nvSpPr>
          <p:cNvPr id="1380" name="Shape 6"/>
          <p:cNvSpPr/>
          <p:nvPr/>
        </p:nvSpPr>
        <p:spPr>
          <a:xfrm>
            <a:off x="207094" y="4820476"/>
            <a:ext cx="3185618" cy="55081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19980" rIns="67500" bIns="-19980" anchor="t">
            <a:noAutofit/>
          </a:bodyPr>
          <a:lstStyle/>
          <a:p>
            <a:endParaRPr lang="en-US" sz="1200" spc="-1"/>
          </a:p>
        </p:txBody>
      </p:sp>
      <p:sp>
        <p:nvSpPr>
          <p:cNvPr id="1381" name="Text 7"/>
          <p:cNvSpPr/>
          <p:nvPr/>
        </p:nvSpPr>
        <p:spPr>
          <a:xfrm>
            <a:off x="187232" y="4929198"/>
            <a:ext cx="3288962" cy="8679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ea typeface="Calibri"/>
              </a:rPr>
              <a:t>Chipo Mashayamombe-</a:t>
            </a:r>
            <a:r>
              <a:rPr lang="en-US" sz="1200" spc="-1" dirty="0" err="1">
                <a:ea typeface="Calibri"/>
              </a:rPr>
              <a:t>Wolfgarten</a:t>
            </a:r>
            <a:r>
              <a:rPr lang="en-US" sz="1200" spc="-1" dirty="0">
                <a:ea typeface="Calibri"/>
              </a:rPr>
              <a:t>, PhD  </a:t>
            </a:r>
            <a:endParaRPr lang="en-US" sz="1200" spc="-1" dirty="0"/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ea typeface="Calibri"/>
              </a:rPr>
              <a:t>Natalie Borrows</a:t>
            </a:r>
            <a:endParaRPr lang="en-US" sz="1200" spc="-1" dirty="0"/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ea typeface="Calibri"/>
              </a:rPr>
              <a:t>Joe </a:t>
            </a:r>
            <a:r>
              <a:rPr lang="en-US" sz="1200" spc="-1" dirty="0" err="1">
                <a:ea typeface="Calibri"/>
              </a:rPr>
              <a:t>Larkman</a:t>
            </a:r>
            <a:endParaRPr lang="en-US" sz="1200" spc="-1" dirty="0"/>
          </a:p>
        </p:txBody>
      </p:sp>
      <p:sp>
        <p:nvSpPr>
          <p:cNvPr id="1382" name="Text 8"/>
          <p:cNvSpPr/>
          <p:nvPr/>
        </p:nvSpPr>
        <p:spPr>
          <a:xfrm>
            <a:off x="3938812" y="4532657"/>
            <a:ext cx="2742930" cy="2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ea typeface="Calibri"/>
              </a:rPr>
              <a:t>University &amp; collaborators</a:t>
            </a:r>
            <a:endParaRPr lang="en-US" sz="1200" spc="-1" dirty="0"/>
          </a:p>
        </p:txBody>
      </p:sp>
      <p:sp>
        <p:nvSpPr>
          <p:cNvPr id="1383" name="Shape 9"/>
          <p:cNvSpPr/>
          <p:nvPr/>
        </p:nvSpPr>
        <p:spPr>
          <a:xfrm>
            <a:off x="3791694" y="4806976"/>
            <a:ext cx="2396762" cy="55081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19980" rIns="67500" bIns="-19980" anchor="t">
            <a:noAutofit/>
          </a:bodyPr>
          <a:lstStyle/>
          <a:p>
            <a:endParaRPr lang="en-US" sz="1200" spc="-1"/>
          </a:p>
        </p:txBody>
      </p:sp>
      <p:sp>
        <p:nvSpPr>
          <p:cNvPr id="1384" name="Text 10"/>
          <p:cNvSpPr/>
          <p:nvPr/>
        </p:nvSpPr>
        <p:spPr>
          <a:xfrm>
            <a:off x="3833435" y="4942614"/>
            <a:ext cx="2605770" cy="8679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ea typeface="Calibri"/>
              </a:rPr>
              <a:t>Dr Michael Cornell  </a:t>
            </a:r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ea typeface="Calibri"/>
              </a:rPr>
              <a:t>Dr Helen Hulme</a:t>
            </a:r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ea typeface="Calibri"/>
              </a:rPr>
              <a:t>Andrew Devereau   </a:t>
            </a:r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ea typeface="Calibri"/>
              </a:rPr>
              <a:t>Rike Hanssen</a:t>
            </a:r>
            <a:endParaRPr lang="en-US" sz="1200" spc="-1" dirty="0"/>
          </a:p>
        </p:txBody>
      </p:sp>
      <p:sp>
        <p:nvSpPr>
          <p:cNvPr id="1385" name="Text 11"/>
          <p:cNvSpPr/>
          <p:nvPr/>
        </p:nvSpPr>
        <p:spPr>
          <a:xfrm>
            <a:off x="6796446" y="4524074"/>
            <a:ext cx="2742930" cy="2661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ea typeface="Calibri"/>
              </a:rPr>
              <a:t>NEEDED study </a:t>
            </a:r>
            <a:endParaRPr lang="en-US" sz="1200" b="1" spc="-1" dirty="0"/>
          </a:p>
        </p:txBody>
      </p:sp>
      <p:sp>
        <p:nvSpPr>
          <p:cNvPr id="1387" name="Text 13"/>
          <p:cNvSpPr/>
          <p:nvPr/>
        </p:nvSpPr>
        <p:spPr>
          <a:xfrm>
            <a:off x="6796446" y="4971159"/>
            <a:ext cx="1869306" cy="905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latin typeface="+mj-lt"/>
                <a:ea typeface="Calibri"/>
              </a:rPr>
              <a:t>Dr Hannah </a:t>
            </a:r>
            <a:r>
              <a:rPr lang="en-US" sz="1200" spc="-1" dirty="0" err="1">
                <a:latin typeface="+mj-lt"/>
                <a:ea typeface="Calibri"/>
              </a:rPr>
              <a:t>Titheradge</a:t>
            </a:r>
            <a:endParaRPr lang="en-US" sz="1200" spc="-1" dirty="0">
              <a:latin typeface="+mj-lt"/>
            </a:endParaRPr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latin typeface="+mj-lt"/>
                <a:ea typeface="Calibri"/>
              </a:rPr>
              <a:t>Professor Andrew Beggs  </a:t>
            </a:r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latin typeface="+mj-lt"/>
                <a:ea typeface="Calibri"/>
              </a:rPr>
              <a:t>Lorraine </a:t>
            </a:r>
            <a:r>
              <a:rPr lang="en-US" sz="1200" spc="-1" dirty="0" err="1">
                <a:latin typeface="+mj-lt"/>
                <a:ea typeface="Calibri"/>
              </a:rPr>
              <a:t>Hartles</a:t>
            </a:r>
            <a:r>
              <a:rPr lang="en-US" sz="1200" spc="-1" dirty="0">
                <a:latin typeface="+mj-lt"/>
                <a:ea typeface="Calibri"/>
              </a:rPr>
              <a:t>-Spencer </a:t>
            </a:r>
          </a:p>
          <a:p>
            <a:pPr defTabSz="685800">
              <a:spcAft>
                <a:spcPts val="225"/>
              </a:spcAft>
              <a:tabLst>
                <a:tab pos="0" algn="l"/>
              </a:tabLst>
            </a:pPr>
            <a:r>
              <a:rPr lang="en-US" sz="1200" spc="-1" dirty="0">
                <a:latin typeface="+mj-lt"/>
                <a:ea typeface="Calibri"/>
              </a:rPr>
              <a:t>Danielle Morris </a:t>
            </a:r>
            <a:endParaRPr lang="en-US" sz="1200" spc="-1" dirty="0">
              <a:latin typeface="+mj-lt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26BB6C77-841B-D245-CD87-197409E563BC}"/>
              </a:ext>
            </a:extLst>
          </p:cNvPr>
          <p:cNvSpPr/>
          <p:nvPr/>
        </p:nvSpPr>
        <p:spPr>
          <a:xfrm>
            <a:off x="187232" y="1845178"/>
            <a:ext cx="709168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strike="noStrike" spc="-1" dirty="0">
                <a:ea typeface="Calibri"/>
              </a:rPr>
              <a:t>Questions welcome</a:t>
            </a:r>
            <a:endParaRPr lang="en-US" sz="2400" strike="noStrike" spc="-1" dirty="0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14C267C5-99AF-F98C-E9FC-6A35CFC788F7}"/>
              </a:ext>
            </a:extLst>
          </p:cNvPr>
          <p:cNvSpPr/>
          <p:nvPr/>
        </p:nvSpPr>
        <p:spPr>
          <a:xfrm>
            <a:off x="6640288" y="4820475"/>
            <a:ext cx="2396762" cy="55081"/>
          </a:xfrm>
          <a:prstGeom prst="rect">
            <a:avLst/>
          </a:prstGeom>
          <a:solidFill>
            <a:srgbClr val="2A9D8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19980" rIns="67500" bIns="-19980" anchor="t">
            <a:noAutofit/>
          </a:bodyPr>
          <a:lstStyle/>
          <a:p>
            <a:endParaRPr lang="en-US" sz="1200" spc="-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8C759-45D4-A18B-E50D-12F2203A6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0">
            <a:extLst>
              <a:ext uri="{FF2B5EF4-FFF2-40B4-BE49-F238E27FC236}">
                <a16:creationId xmlns:a16="http://schemas.microsoft.com/office/drawing/2014/main" id="{11CF97A4-1A0E-3B1A-0F99-CD815D0C1636}"/>
              </a:ext>
            </a:extLst>
          </p:cNvPr>
          <p:cNvSpPr/>
          <p:nvPr/>
        </p:nvSpPr>
        <p:spPr>
          <a:xfrm>
            <a:off x="81666" y="383201"/>
            <a:ext cx="613764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Genetic variation (SVs) 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Structural Variants – GATK">
            <a:extLst>
              <a:ext uri="{FF2B5EF4-FFF2-40B4-BE49-F238E27FC236}">
                <a16:creationId xmlns:a16="http://schemas.microsoft.com/office/drawing/2014/main" id="{78C67374-75B9-2CFD-1FF5-388DB796A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"/>
          <a:stretch>
            <a:fillRect/>
          </a:stretch>
        </p:blipFill>
        <p:spPr bwMode="auto">
          <a:xfrm>
            <a:off x="1232423" y="1472451"/>
            <a:ext cx="6217603" cy="50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9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1C91B-157E-A115-680C-C90BF3886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0">
            <a:extLst>
              <a:ext uri="{FF2B5EF4-FFF2-40B4-BE49-F238E27FC236}">
                <a16:creationId xmlns:a16="http://schemas.microsoft.com/office/drawing/2014/main" id="{5BDE70E9-175F-5FD3-8828-6BE7442C7E3E}"/>
              </a:ext>
            </a:extLst>
          </p:cNvPr>
          <p:cNvSpPr/>
          <p:nvPr/>
        </p:nvSpPr>
        <p:spPr>
          <a:xfrm>
            <a:off x="81666" y="383201"/>
            <a:ext cx="613764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Genetic variation (STR expansions)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Straglr: a new software tool for targeted genotyping and repeat expansion  detection | Genome Sciences Centre">
            <a:extLst>
              <a:ext uri="{FF2B5EF4-FFF2-40B4-BE49-F238E27FC236}">
                <a16:creationId xmlns:a16="http://schemas.microsoft.com/office/drawing/2014/main" id="{9D7D65BE-0A50-BDAC-83C0-2EA1DBD3A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1761812"/>
            <a:ext cx="7781544" cy="40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2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2"/>
          <p:cNvSpPr/>
          <p:nvPr/>
        </p:nvSpPr>
        <p:spPr>
          <a:xfrm>
            <a:off x="391230" y="3840615"/>
            <a:ext cx="5486130" cy="20547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35" name="Shape 3"/>
          <p:cNvSpPr/>
          <p:nvPr/>
        </p:nvSpPr>
        <p:spPr>
          <a:xfrm>
            <a:off x="2105730" y="3840615"/>
            <a:ext cx="1919970" cy="205470"/>
          </a:xfrm>
          <a:prstGeom prst="rect">
            <a:avLst/>
          </a:prstGeom>
          <a:solidFill>
            <a:srgbClr val="E9C46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36" name="Text 4"/>
          <p:cNvSpPr/>
          <p:nvPr/>
        </p:nvSpPr>
        <p:spPr>
          <a:xfrm>
            <a:off x="391230" y="4046355"/>
            <a:ext cx="54861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i="1" spc="-1">
                <a:solidFill>
                  <a:srgbClr val="5E6B75"/>
                </a:solidFill>
                <a:ea typeface="Calibri"/>
              </a:rPr>
              <a:t>Reference genome (repetitive region highlighted)</a:t>
            </a:r>
            <a:endParaRPr lang="en-US" sz="750" spc="-1">
              <a:solidFill>
                <a:srgbClr val="000000"/>
              </a:solidFill>
            </a:endParaRPr>
          </a:p>
        </p:txBody>
      </p:sp>
      <p:sp>
        <p:nvSpPr>
          <p:cNvPr id="137" name="Shape 5"/>
          <p:cNvSpPr/>
          <p:nvPr/>
        </p:nvSpPr>
        <p:spPr>
          <a:xfrm>
            <a:off x="434610" y="2990415"/>
            <a:ext cx="61695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8" name="Shape 6"/>
          <p:cNvSpPr/>
          <p:nvPr/>
        </p:nvSpPr>
        <p:spPr>
          <a:xfrm>
            <a:off x="1188990" y="2990415"/>
            <a:ext cx="61695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39" name="Shape 7"/>
          <p:cNvSpPr/>
          <p:nvPr/>
        </p:nvSpPr>
        <p:spPr>
          <a:xfrm>
            <a:off x="1943370" y="2990415"/>
            <a:ext cx="44550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0" name="Shape 8"/>
          <p:cNvSpPr/>
          <p:nvPr/>
        </p:nvSpPr>
        <p:spPr>
          <a:xfrm>
            <a:off x="4069350" y="2990415"/>
            <a:ext cx="44550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1" name="Shape 9"/>
          <p:cNvSpPr/>
          <p:nvPr/>
        </p:nvSpPr>
        <p:spPr>
          <a:xfrm>
            <a:off x="4617990" y="2990415"/>
            <a:ext cx="61695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2" name="Shape 10"/>
          <p:cNvSpPr/>
          <p:nvPr/>
        </p:nvSpPr>
        <p:spPr>
          <a:xfrm>
            <a:off x="5303790" y="2990415"/>
            <a:ext cx="47979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3" name="Shape 11"/>
          <p:cNvSpPr/>
          <p:nvPr/>
        </p:nvSpPr>
        <p:spPr>
          <a:xfrm>
            <a:off x="777510" y="3141345"/>
            <a:ext cx="58266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4" name="Shape 12"/>
          <p:cNvSpPr/>
          <p:nvPr/>
        </p:nvSpPr>
        <p:spPr>
          <a:xfrm>
            <a:off x="1463310" y="3141345"/>
            <a:ext cx="58266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5" name="Shape 13"/>
          <p:cNvSpPr/>
          <p:nvPr/>
        </p:nvSpPr>
        <p:spPr>
          <a:xfrm>
            <a:off x="4206510" y="3141345"/>
            <a:ext cx="54837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6" name="Shape 14"/>
          <p:cNvSpPr/>
          <p:nvPr/>
        </p:nvSpPr>
        <p:spPr>
          <a:xfrm>
            <a:off x="4892310" y="3141345"/>
            <a:ext cx="58266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7" name="Shape 15"/>
          <p:cNvSpPr/>
          <p:nvPr/>
        </p:nvSpPr>
        <p:spPr>
          <a:xfrm>
            <a:off x="503190" y="3292275"/>
            <a:ext cx="65124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8" name="Shape 16"/>
          <p:cNvSpPr/>
          <p:nvPr/>
        </p:nvSpPr>
        <p:spPr>
          <a:xfrm>
            <a:off x="1326150" y="3292275"/>
            <a:ext cx="61695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49" name="Shape 17"/>
          <p:cNvSpPr/>
          <p:nvPr/>
        </p:nvSpPr>
        <p:spPr>
          <a:xfrm>
            <a:off x="4343670" y="3292275"/>
            <a:ext cx="61695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50" name="Shape 18"/>
          <p:cNvSpPr/>
          <p:nvPr/>
        </p:nvSpPr>
        <p:spPr>
          <a:xfrm>
            <a:off x="5166630" y="3292275"/>
            <a:ext cx="616950" cy="102600"/>
          </a:xfrm>
          <a:prstGeom prst="rect">
            <a:avLst/>
          </a:prstGeom>
          <a:solidFill>
            <a:srgbClr val="1D6B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51" name="Text 19"/>
          <p:cNvSpPr/>
          <p:nvPr/>
        </p:nvSpPr>
        <p:spPr>
          <a:xfrm>
            <a:off x="1949085" y="3425567"/>
            <a:ext cx="2262870" cy="411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sz="1200" b="1" i="1" spc="-1" dirty="0">
                <a:solidFill>
                  <a:srgbClr val="E76F51"/>
                </a:solidFill>
                <a:ea typeface="Calibri"/>
              </a:rPr>
              <a:t>Reads break inside repeats</a:t>
            </a:r>
            <a:endParaRPr lang="en-US" sz="1200" spc="-1" dirty="0">
              <a:solidFill>
                <a:srgbClr val="000000"/>
              </a:solidFill>
            </a:endParaRPr>
          </a:p>
          <a:p>
            <a:pPr algn="ctr" defTabSz="685800">
              <a:tabLst>
                <a:tab pos="0" algn="l"/>
              </a:tabLst>
            </a:pPr>
            <a:r>
              <a:rPr lang="en-US" sz="1200" b="1" i="1" spc="-1" dirty="0">
                <a:solidFill>
                  <a:srgbClr val="E76F51"/>
                </a:solidFill>
                <a:ea typeface="Calibri"/>
              </a:rPr>
              <a:t>- cannot span, cannot phase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2" name="Text 20"/>
          <p:cNvSpPr/>
          <p:nvPr/>
        </p:nvSpPr>
        <p:spPr>
          <a:xfrm>
            <a:off x="366030" y="2750385"/>
            <a:ext cx="5486130" cy="205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b="1" spc="-1" dirty="0">
                <a:solidFill>
                  <a:srgbClr val="1D6B92"/>
                </a:solidFill>
                <a:ea typeface="Calibri"/>
              </a:rPr>
              <a:t>Short-read coverage (~150 bp fragments)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3" name="Shape 21"/>
          <p:cNvSpPr/>
          <p:nvPr/>
        </p:nvSpPr>
        <p:spPr>
          <a:xfrm>
            <a:off x="6377940" y="1920240"/>
            <a:ext cx="2434320" cy="78840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54" name="Shape 22"/>
          <p:cNvSpPr/>
          <p:nvPr/>
        </p:nvSpPr>
        <p:spPr>
          <a:xfrm>
            <a:off x="6377940" y="1929137"/>
            <a:ext cx="54540" cy="78840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55" name="Text 23"/>
          <p:cNvSpPr/>
          <p:nvPr/>
        </p:nvSpPr>
        <p:spPr>
          <a:xfrm>
            <a:off x="6515100" y="2002590"/>
            <a:ext cx="226287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350" b="1" spc="-1" dirty="0">
                <a:solidFill>
                  <a:srgbClr val="0B3B52"/>
                </a:solidFill>
                <a:ea typeface="Calibri"/>
              </a:rPr>
              <a:t>SV under-detection</a:t>
            </a:r>
            <a:endParaRPr lang="en-US" sz="1350" spc="-1" dirty="0">
              <a:solidFill>
                <a:srgbClr val="000000"/>
              </a:solidFill>
            </a:endParaRPr>
          </a:p>
        </p:txBody>
      </p:sp>
      <p:sp>
        <p:nvSpPr>
          <p:cNvPr id="156" name="Text 24"/>
          <p:cNvSpPr/>
          <p:nvPr/>
        </p:nvSpPr>
        <p:spPr>
          <a:xfrm>
            <a:off x="6515100" y="2228850"/>
            <a:ext cx="22628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ea typeface="Calibri"/>
              </a:rPr>
              <a:t>Reads break inside repeats; breakpoints span fragments that cannot be reliably reconstructed</a:t>
            </a:r>
            <a:endParaRPr lang="en-US" sz="750" spc="-1">
              <a:solidFill>
                <a:srgbClr val="000000"/>
              </a:solidFill>
            </a:endParaRPr>
          </a:p>
        </p:txBody>
      </p:sp>
      <p:sp>
        <p:nvSpPr>
          <p:cNvPr id="157" name="Shape 25"/>
          <p:cNvSpPr/>
          <p:nvPr/>
        </p:nvSpPr>
        <p:spPr>
          <a:xfrm>
            <a:off x="6377940" y="2777490"/>
            <a:ext cx="2434320" cy="78840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58" name="Shape 26"/>
          <p:cNvSpPr/>
          <p:nvPr/>
        </p:nvSpPr>
        <p:spPr>
          <a:xfrm>
            <a:off x="6380191" y="2777490"/>
            <a:ext cx="54540" cy="78840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59" name="Text 27"/>
          <p:cNvSpPr/>
          <p:nvPr/>
        </p:nvSpPr>
        <p:spPr>
          <a:xfrm>
            <a:off x="6515100" y="2859840"/>
            <a:ext cx="226287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350" b="1" spc="-1" dirty="0">
                <a:solidFill>
                  <a:srgbClr val="0B3B52"/>
                </a:solidFill>
                <a:ea typeface="Calibri"/>
              </a:rPr>
              <a:t>STR expansions hidden</a:t>
            </a:r>
            <a:endParaRPr lang="en-US" sz="1350" spc="-1" dirty="0">
              <a:solidFill>
                <a:srgbClr val="000000"/>
              </a:solidFill>
            </a:endParaRPr>
          </a:p>
        </p:txBody>
      </p:sp>
      <p:sp>
        <p:nvSpPr>
          <p:cNvPr id="160" name="Text 28"/>
          <p:cNvSpPr/>
          <p:nvPr/>
        </p:nvSpPr>
        <p:spPr>
          <a:xfrm>
            <a:off x="6515100" y="3086100"/>
            <a:ext cx="22628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ea typeface="Calibri"/>
              </a:rPr>
              <a:t>Pathogenic repeat lengths often exceed read length - expansion size cannot be measured</a:t>
            </a:r>
            <a:endParaRPr lang="en-US" sz="750" spc="-1">
              <a:solidFill>
                <a:srgbClr val="000000"/>
              </a:solidFill>
            </a:endParaRPr>
          </a:p>
        </p:txBody>
      </p:sp>
      <p:sp>
        <p:nvSpPr>
          <p:cNvPr id="161" name="Shape 29"/>
          <p:cNvSpPr/>
          <p:nvPr/>
        </p:nvSpPr>
        <p:spPr>
          <a:xfrm>
            <a:off x="6377940" y="3634740"/>
            <a:ext cx="2434320" cy="78840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62" name="Shape 30"/>
          <p:cNvSpPr/>
          <p:nvPr/>
        </p:nvSpPr>
        <p:spPr>
          <a:xfrm>
            <a:off x="6377940" y="3634740"/>
            <a:ext cx="54540" cy="78840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63" name="Text 31"/>
          <p:cNvSpPr/>
          <p:nvPr/>
        </p:nvSpPr>
        <p:spPr>
          <a:xfrm>
            <a:off x="6515100" y="3717090"/>
            <a:ext cx="226287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350" b="1" spc="-1" dirty="0">
                <a:solidFill>
                  <a:srgbClr val="0B3B52"/>
                </a:solidFill>
                <a:ea typeface="Calibri"/>
              </a:rPr>
              <a:t>Phasing is short-range</a:t>
            </a:r>
            <a:endParaRPr lang="en-US" sz="1350" spc="-1" dirty="0">
              <a:solidFill>
                <a:srgbClr val="000000"/>
              </a:solidFill>
            </a:endParaRPr>
          </a:p>
        </p:txBody>
      </p:sp>
      <p:sp>
        <p:nvSpPr>
          <p:cNvPr id="164" name="Text 32"/>
          <p:cNvSpPr/>
          <p:nvPr/>
        </p:nvSpPr>
        <p:spPr>
          <a:xfrm>
            <a:off x="6515100" y="3943350"/>
            <a:ext cx="22628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ea typeface="Calibri"/>
              </a:rPr>
              <a:t>Compound heterozygous cis/trans relationships cannot be resolved across distant variants</a:t>
            </a:r>
            <a:endParaRPr lang="en-US" sz="750" spc="-1">
              <a:solidFill>
                <a:srgbClr val="000000"/>
              </a:solidFill>
            </a:endParaRPr>
          </a:p>
        </p:txBody>
      </p:sp>
      <p:sp>
        <p:nvSpPr>
          <p:cNvPr id="165" name="Shape 33"/>
          <p:cNvSpPr/>
          <p:nvPr/>
        </p:nvSpPr>
        <p:spPr>
          <a:xfrm>
            <a:off x="6377940" y="4491990"/>
            <a:ext cx="2422710" cy="78840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166" name="Shape 34"/>
          <p:cNvSpPr/>
          <p:nvPr/>
        </p:nvSpPr>
        <p:spPr>
          <a:xfrm>
            <a:off x="6377940" y="4491990"/>
            <a:ext cx="54540" cy="788400"/>
          </a:xfrm>
          <a:prstGeom prst="rect">
            <a:avLst/>
          </a:prstGeom>
          <a:solidFill>
            <a:srgbClr val="E76F5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</a:endParaRPr>
          </a:p>
        </p:txBody>
      </p:sp>
      <p:sp>
        <p:nvSpPr>
          <p:cNvPr id="167" name="Text 35"/>
          <p:cNvSpPr/>
          <p:nvPr/>
        </p:nvSpPr>
        <p:spPr>
          <a:xfrm>
            <a:off x="6515100" y="4574340"/>
            <a:ext cx="226287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350" b="1" spc="-1" dirty="0">
                <a:solidFill>
                  <a:srgbClr val="0B3B52"/>
                </a:solidFill>
                <a:ea typeface="Calibri"/>
              </a:rPr>
              <a:t>Methylation is not captured</a:t>
            </a:r>
            <a:endParaRPr lang="en-US" sz="1350" spc="-1" dirty="0">
              <a:solidFill>
                <a:srgbClr val="000000"/>
              </a:solidFill>
            </a:endParaRPr>
          </a:p>
        </p:txBody>
      </p:sp>
      <p:sp>
        <p:nvSpPr>
          <p:cNvPr id="168" name="Text 36"/>
          <p:cNvSpPr/>
          <p:nvPr/>
        </p:nvSpPr>
        <p:spPr>
          <a:xfrm>
            <a:off x="6515100" y="4800600"/>
            <a:ext cx="226287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750" spc="-1">
                <a:solidFill>
                  <a:srgbClr val="5E6B75"/>
                </a:solidFill>
                <a:ea typeface="Calibri"/>
              </a:rPr>
              <a:t>Bisulfite conversion or methylation array run in parallel - added cost, coordination, and turnaround</a:t>
            </a:r>
            <a:endParaRPr lang="en-US" sz="750" spc="-1">
              <a:solidFill>
                <a:srgbClr val="000000"/>
              </a:solidFill>
            </a:endParaRPr>
          </a:p>
        </p:txBody>
      </p:sp>
      <p:sp>
        <p:nvSpPr>
          <p:cNvPr id="172" name="Shape 40"/>
          <p:cNvSpPr/>
          <p:nvPr/>
        </p:nvSpPr>
        <p:spPr>
          <a:xfrm>
            <a:off x="342900" y="5740200"/>
            <a:ext cx="8457750" cy="6480"/>
          </a:xfrm>
          <a:prstGeom prst="rect">
            <a:avLst/>
          </a:prstGeom>
          <a:solidFill>
            <a:srgbClr val="CFD8D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-27000" rIns="67500" bIns="-27000" anchor="t">
            <a:noAutofit/>
          </a:bodyPr>
          <a:lstStyle/>
          <a:p>
            <a:endParaRPr lang="en-US" sz="1350" spc="-1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5A57C-BD65-5226-58EF-D01EB7288249}"/>
              </a:ext>
            </a:extLst>
          </p:cNvPr>
          <p:cNvSpPr txBox="1">
            <a:spLocks/>
          </p:cNvSpPr>
          <p:nvPr/>
        </p:nvSpPr>
        <p:spPr>
          <a:xfrm>
            <a:off x="33344" y="388995"/>
            <a:ext cx="6408712" cy="7670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+mn-lt"/>
                <a:sym typeface="Inter Light"/>
              </a:rPr>
              <a:t>Current</a:t>
            </a:r>
            <a:r>
              <a:rPr lang="en-GB" sz="2700" dirty="0">
                <a:latin typeface="+mn-lt"/>
                <a:sym typeface="Inter Light"/>
              </a:rPr>
              <a:t> Diagnostic challenges</a:t>
            </a:r>
            <a:endParaRPr lang="en-GB" sz="27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does CCS work | CCS Docs">
            <a:extLst>
              <a:ext uri="{FF2B5EF4-FFF2-40B4-BE49-F238E27FC236}">
                <a16:creationId xmlns:a16="http://schemas.microsoft.com/office/drawing/2014/main" id="{07069652-B8E6-D2F5-C189-82B700F5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5" y="1884069"/>
            <a:ext cx="3167580" cy="39680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inciple of MinION Oxford Nanopore Sequencer, An enzyme at the centre... |  Download Scientific Diagram">
            <a:extLst>
              <a:ext uri="{FF2B5EF4-FFF2-40B4-BE49-F238E27FC236}">
                <a16:creationId xmlns:a16="http://schemas.microsoft.com/office/drawing/2014/main" id="{64A8C7D5-452E-65A0-C577-E14121D7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99" y="1884069"/>
            <a:ext cx="3780161" cy="39680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7A0145-C7E5-B66B-37CD-6024B72A3B92}"/>
              </a:ext>
            </a:extLst>
          </p:cNvPr>
          <p:cNvSpPr txBox="1"/>
          <p:nvPr/>
        </p:nvSpPr>
        <p:spPr>
          <a:xfrm>
            <a:off x="882997" y="1514737"/>
            <a:ext cx="261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dirty="0">
                <a:latin typeface="Aptos" panose="02110004020202020204"/>
              </a:rPr>
              <a:t>PacBio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D43B6-4CC3-A4AB-2DEB-2E25E5A24175}"/>
              </a:ext>
            </a:extLst>
          </p:cNvPr>
          <p:cNvSpPr txBox="1"/>
          <p:nvPr/>
        </p:nvSpPr>
        <p:spPr>
          <a:xfrm>
            <a:off x="5443346" y="1514737"/>
            <a:ext cx="202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dirty="0">
                <a:latin typeface="Aptos" panose="02110004020202020204"/>
              </a:rPr>
              <a:t>ONT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A1CB7DF1-0269-37D2-24AA-5733AF52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" y="-280795"/>
            <a:ext cx="6558874" cy="561590"/>
          </a:xfrm>
          <a:noFill/>
        </p:spPr>
        <p:txBody>
          <a:bodyPr wrap="square" anchor="t">
            <a:noAutofit/>
          </a:bodyPr>
          <a:lstStyle/>
          <a:p>
            <a:pPr>
              <a:lnSpc>
                <a:spcPct val="105000"/>
              </a:lnSpc>
            </a:pPr>
            <a:br>
              <a:rPr lang="en-GB" sz="2800" dirty="0"/>
            </a:br>
            <a:r>
              <a:rPr lang="en-GB" sz="2800" dirty="0"/>
              <a:t>What is long read sequencing?</a:t>
            </a:r>
          </a:p>
        </p:txBody>
      </p:sp>
    </p:spTree>
    <p:extLst>
      <p:ext uri="{BB962C8B-B14F-4D97-AF65-F5344CB8AC3E}">
        <p14:creationId xmlns:p14="http://schemas.microsoft.com/office/powerpoint/2010/main" val="356691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0"/>
          <p:cNvSpPr/>
          <p:nvPr/>
        </p:nvSpPr>
        <p:spPr>
          <a:xfrm>
            <a:off x="123255" y="484584"/>
            <a:ext cx="845775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+mj-lt"/>
                <a:ea typeface="Georgia"/>
              </a:rPr>
              <a:t>Advantages of long reads</a:t>
            </a:r>
            <a:endParaRPr lang="en-US" sz="28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7" name="Shape 2"/>
          <p:cNvSpPr/>
          <p:nvPr/>
        </p:nvSpPr>
        <p:spPr>
          <a:xfrm>
            <a:off x="137160" y="1927260"/>
            <a:ext cx="4114530" cy="174852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8" name="Shape 3"/>
          <p:cNvSpPr/>
          <p:nvPr/>
        </p:nvSpPr>
        <p:spPr>
          <a:xfrm>
            <a:off x="123255" y="1913220"/>
            <a:ext cx="82080" cy="17485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9" name="Shape 4"/>
          <p:cNvSpPr/>
          <p:nvPr/>
        </p:nvSpPr>
        <p:spPr>
          <a:xfrm>
            <a:off x="328995" y="2118960"/>
            <a:ext cx="479790" cy="47979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0" name="Text 5"/>
          <p:cNvSpPr/>
          <p:nvPr/>
        </p:nvSpPr>
        <p:spPr>
          <a:xfrm>
            <a:off x="328995" y="2118960"/>
            <a:ext cx="47979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 dirty="0">
                <a:solidFill>
                  <a:srgbClr val="2A9D8F"/>
                </a:solidFill>
                <a:latin typeface="+mj-lt"/>
                <a:ea typeface="Georgia"/>
              </a:rPr>
              <a:t>⟷</a:t>
            </a:r>
            <a:endParaRPr lang="en-US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1" name="Text 6"/>
          <p:cNvSpPr/>
          <p:nvPr/>
        </p:nvSpPr>
        <p:spPr>
          <a:xfrm>
            <a:off x="911925" y="2153250"/>
            <a:ext cx="322299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500" b="1" spc="-1" dirty="0">
                <a:solidFill>
                  <a:srgbClr val="0B3B52"/>
                </a:solidFill>
                <a:latin typeface="+mj-lt"/>
                <a:ea typeface="Calibri"/>
              </a:rPr>
              <a:t>Span complex variation</a:t>
            </a:r>
            <a:endParaRPr lang="en-US" sz="15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4" name="Text 9"/>
          <p:cNvSpPr/>
          <p:nvPr/>
        </p:nvSpPr>
        <p:spPr>
          <a:xfrm>
            <a:off x="397575" y="2828925"/>
            <a:ext cx="3565890" cy="274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i="1" spc="-1" dirty="0">
                <a:solidFill>
                  <a:srgbClr val="0B3B52"/>
                </a:solidFill>
                <a:latin typeface="+mj-lt"/>
                <a:ea typeface="Calibri"/>
              </a:rPr>
              <a:t>~ 20,000 SVs per genome vs ~ 6,000 from SR-WGS</a:t>
            </a:r>
            <a:endParaRPr lang="en-US" sz="12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5" name="Shape 10"/>
          <p:cNvSpPr/>
          <p:nvPr/>
        </p:nvSpPr>
        <p:spPr>
          <a:xfrm>
            <a:off x="5026995" y="1890204"/>
            <a:ext cx="4114530" cy="174852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6" name="Shape 11"/>
          <p:cNvSpPr/>
          <p:nvPr/>
        </p:nvSpPr>
        <p:spPr>
          <a:xfrm>
            <a:off x="4985955" y="1920510"/>
            <a:ext cx="82080" cy="17485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7" name="Shape 12"/>
          <p:cNvSpPr/>
          <p:nvPr/>
        </p:nvSpPr>
        <p:spPr>
          <a:xfrm>
            <a:off x="5171310" y="2111097"/>
            <a:ext cx="479790" cy="47979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8" name="Text 13"/>
          <p:cNvSpPr/>
          <p:nvPr/>
        </p:nvSpPr>
        <p:spPr>
          <a:xfrm>
            <a:off x="5171310" y="2111097"/>
            <a:ext cx="47979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>
                <a:solidFill>
                  <a:srgbClr val="2A9D8F"/>
                </a:solidFill>
                <a:latin typeface="+mj-lt"/>
                <a:ea typeface="Georgia"/>
              </a:rPr>
              <a:t>☰</a:t>
            </a:r>
            <a:endParaRPr lang="en-US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9" name="Text 14"/>
          <p:cNvSpPr/>
          <p:nvPr/>
        </p:nvSpPr>
        <p:spPr>
          <a:xfrm>
            <a:off x="5754240" y="2145387"/>
            <a:ext cx="322299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500" b="1" spc="-1" dirty="0">
                <a:solidFill>
                  <a:srgbClr val="0B3B52"/>
                </a:solidFill>
                <a:latin typeface="+mj-lt"/>
                <a:ea typeface="Calibri"/>
              </a:rPr>
              <a:t>Long-range phasing</a:t>
            </a:r>
            <a:endParaRPr lang="en-US" sz="15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1" name="Shape 16"/>
          <p:cNvSpPr/>
          <p:nvPr/>
        </p:nvSpPr>
        <p:spPr>
          <a:xfrm>
            <a:off x="5274180" y="2828925"/>
            <a:ext cx="3703050" cy="274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2" name="Text 17"/>
          <p:cNvSpPr/>
          <p:nvPr/>
        </p:nvSpPr>
        <p:spPr>
          <a:xfrm>
            <a:off x="5321835" y="2834995"/>
            <a:ext cx="356589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i="1" spc="-1" dirty="0">
                <a:solidFill>
                  <a:srgbClr val="0B3B52"/>
                </a:solidFill>
                <a:latin typeface="+mj-lt"/>
                <a:ea typeface="Calibri"/>
              </a:rPr>
              <a:t>Critical for recessive disease interpretation</a:t>
            </a:r>
            <a:endParaRPr lang="en-US" sz="12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3" name="Shape 18"/>
          <p:cNvSpPr/>
          <p:nvPr/>
        </p:nvSpPr>
        <p:spPr>
          <a:xfrm>
            <a:off x="174488" y="3770474"/>
            <a:ext cx="4114530" cy="174852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4" name="Shape 19"/>
          <p:cNvSpPr/>
          <p:nvPr/>
        </p:nvSpPr>
        <p:spPr>
          <a:xfrm>
            <a:off x="123255" y="3771900"/>
            <a:ext cx="82080" cy="17485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5" name="Shape 20"/>
          <p:cNvSpPr/>
          <p:nvPr/>
        </p:nvSpPr>
        <p:spPr>
          <a:xfrm>
            <a:off x="328995" y="3977640"/>
            <a:ext cx="479790" cy="47979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6" name="Text 21"/>
          <p:cNvSpPr/>
          <p:nvPr/>
        </p:nvSpPr>
        <p:spPr>
          <a:xfrm>
            <a:off x="328995" y="3977640"/>
            <a:ext cx="47979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>
                <a:solidFill>
                  <a:srgbClr val="2A9D8F"/>
                </a:solidFill>
                <a:latin typeface="+mj-lt"/>
                <a:ea typeface="Georgia"/>
              </a:rPr>
              <a:t>∴</a:t>
            </a:r>
            <a:endParaRPr lang="en-US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7" name="Text 22"/>
          <p:cNvSpPr/>
          <p:nvPr/>
        </p:nvSpPr>
        <p:spPr>
          <a:xfrm>
            <a:off x="911925" y="4011930"/>
            <a:ext cx="322299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500" b="1" spc="-1" dirty="0">
                <a:solidFill>
                  <a:srgbClr val="0B3B52"/>
                </a:solidFill>
                <a:latin typeface="+mj-lt"/>
                <a:ea typeface="Calibri"/>
              </a:rPr>
              <a:t>Full STR genotyping</a:t>
            </a:r>
            <a:endParaRPr lang="en-US" sz="15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9" name="Shape 24"/>
          <p:cNvSpPr/>
          <p:nvPr/>
        </p:nvSpPr>
        <p:spPr>
          <a:xfrm>
            <a:off x="395651" y="4644734"/>
            <a:ext cx="3703050" cy="274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0" name="Text 25"/>
          <p:cNvSpPr/>
          <p:nvPr/>
        </p:nvSpPr>
        <p:spPr>
          <a:xfrm>
            <a:off x="411480" y="4650279"/>
            <a:ext cx="3565890" cy="274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i="1" spc="-1" dirty="0">
                <a:solidFill>
                  <a:srgbClr val="0B3B52"/>
                </a:solidFill>
                <a:latin typeface="+mj-lt"/>
                <a:ea typeface="Calibri"/>
              </a:rPr>
              <a:t>Including interrupting motifs and methylation state</a:t>
            </a:r>
            <a:endParaRPr lang="en-US" sz="12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1" name="Shape 26"/>
          <p:cNvSpPr/>
          <p:nvPr/>
        </p:nvSpPr>
        <p:spPr>
          <a:xfrm>
            <a:off x="4985955" y="3756747"/>
            <a:ext cx="4114530" cy="1748520"/>
          </a:xfrm>
          <a:prstGeom prst="rect">
            <a:avLst/>
          </a:prstGeom>
          <a:solidFill>
            <a:srgbClr val="FFFFFF"/>
          </a:solidFill>
          <a:ln w="6350">
            <a:solidFill>
              <a:srgbClr val="CFD8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2" name="Shape 27"/>
          <p:cNvSpPr/>
          <p:nvPr/>
        </p:nvSpPr>
        <p:spPr>
          <a:xfrm>
            <a:off x="4965570" y="3741594"/>
            <a:ext cx="82080" cy="17485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3" name="Shape 28"/>
          <p:cNvSpPr/>
          <p:nvPr/>
        </p:nvSpPr>
        <p:spPr>
          <a:xfrm>
            <a:off x="5171310" y="3947334"/>
            <a:ext cx="479790" cy="47979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4" name="Text 29"/>
          <p:cNvSpPr/>
          <p:nvPr/>
        </p:nvSpPr>
        <p:spPr>
          <a:xfrm>
            <a:off x="5171310" y="3947334"/>
            <a:ext cx="479790" cy="4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tabLst>
                <a:tab pos="0" algn="l"/>
              </a:tabLst>
            </a:pPr>
            <a:r>
              <a:rPr lang="en-US" b="1" spc="-1" dirty="0">
                <a:solidFill>
                  <a:srgbClr val="2A9D8F"/>
                </a:solidFill>
                <a:latin typeface="+mj-lt"/>
                <a:ea typeface="Georgia"/>
              </a:rPr>
              <a:t>⊚</a:t>
            </a:r>
            <a:endParaRPr lang="en-US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5" name="Text 30"/>
          <p:cNvSpPr/>
          <p:nvPr/>
        </p:nvSpPr>
        <p:spPr>
          <a:xfrm>
            <a:off x="5754240" y="3981624"/>
            <a:ext cx="322299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500" b="1" spc="-1" dirty="0">
                <a:solidFill>
                  <a:srgbClr val="0B3B52"/>
                </a:solidFill>
                <a:latin typeface="+mj-lt"/>
                <a:ea typeface="Calibri"/>
              </a:rPr>
              <a:t>Native methylation</a:t>
            </a:r>
            <a:endParaRPr lang="en-US" sz="15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7" name="Shape 32"/>
          <p:cNvSpPr/>
          <p:nvPr/>
        </p:nvSpPr>
        <p:spPr>
          <a:xfrm>
            <a:off x="5113879" y="4644734"/>
            <a:ext cx="3703050" cy="376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8" name="Text 33"/>
          <p:cNvSpPr/>
          <p:nvPr/>
        </p:nvSpPr>
        <p:spPr>
          <a:xfrm>
            <a:off x="5182459" y="4746903"/>
            <a:ext cx="3565890" cy="1944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i="1" spc="-1" dirty="0">
                <a:solidFill>
                  <a:srgbClr val="0B3B52"/>
                </a:solidFill>
                <a:latin typeface="+mj-lt"/>
                <a:ea typeface="Calibri"/>
              </a:rPr>
              <a:t>Single library covers sequence and epigenetic analysis</a:t>
            </a:r>
            <a:endParaRPr lang="en-US" sz="12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9" name="Shape 34"/>
          <p:cNvSpPr/>
          <p:nvPr/>
        </p:nvSpPr>
        <p:spPr>
          <a:xfrm>
            <a:off x="123255" y="5556024"/>
            <a:ext cx="8977230" cy="277530"/>
          </a:xfrm>
          <a:prstGeom prst="rect">
            <a:avLst/>
          </a:prstGeom>
          <a:solidFill>
            <a:srgbClr val="0B3B5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endParaRPr lang="en-US" sz="1350" spc="-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0" name="Text 35"/>
          <p:cNvSpPr/>
          <p:nvPr/>
        </p:nvSpPr>
        <p:spPr>
          <a:xfrm>
            <a:off x="480060" y="5554980"/>
            <a:ext cx="8229330" cy="2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>
              <a:tabLst>
                <a:tab pos="0" algn="l"/>
              </a:tabLst>
            </a:pPr>
            <a:r>
              <a:rPr lang="en-US" sz="1200" spc="-1" dirty="0">
                <a:solidFill>
                  <a:srgbClr val="FFFFFF"/>
                </a:solidFill>
                <a:latin typeface="+mj-lt"/>
                <a:ea typeface="Calibri"/>
              </a:rPr>
              <a:t>Reported incremental diagnostic yield of LR-WGS in unresolved rare disease:  </a:t>
            </a:r>
            <a:r>
              <a:rPr lang="en-US" b="1" spc="-1" dirty="0">
                <a:solidFill>
                  <a:srgbClr val="E9C46A"/>
                </a:solidFill>
                <a:latin typeface="+mj-lt"/>
                <a:ea typeface="Calibri"/>
              </a:rPr>
              <a:t>7-17% </a:t>
            </a:r>
            <a:r>
              <a:rPr lang="en-US" sz="1200" spc="-1" dirty="0">
                <a:solidFill>
                  <a:srgbClr val="FFFFFF"/>
                </a:solidFill>
                <a:latin typeface="+mj-lt"/>
                <a:ea typeface="Calibri"/>
              </a:rPr>
              <a:t>above SR-WGS baseline.</a:t>
            </a:r>
            <a:endParaRPr lang="en-US" sz="1200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1LTAyLTE3VDAwOjAwOjAwWiIsIkVuZERhdGUiOiIyMDI1LTA1LTA1VDIzOjU5OjAwWiIsIlBlcmNlbnRhZ2VDb21wbGV0ZSI6bnVsbCwiU3R5bGUiOnsiJGlkIjoiNyIsIlNoYXBlIjoxLCJTaGFwZVRoaWNrbmVzcyI6MS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yMSIsIlRvcCI6MC4wLCJMZWZ0IjowLjAsIlJpZ2h0IjowLjAsIkJvdHRvbSI6MC4wfSwiUGFkZGluZyI6eyIkaWQiOiIyMiIsIlRvcCI6MC4wLCJMZWZ0IjowLjAsIlJpZ2h0IjowLjAsIkJvdHRvbSI6MC4wfSwiQmFja2dyb3VuZCI6eyIkaWQiOiIyMyIsIkNvbG9yIjp7IiRpZCI6IjI0IiwiQSI6MjU1LCJSIjozMSwiRyI6NzMsIkIiOjEyNX19LCJJc1Zpc2libGUiOnRydWUsIldpZHRoIjowLjAsIkhlaWdodCI6MC4wLCJCb3JkZXJTdHlsZSI6eyIkaWQiOiIyNSIsIkxpbmVDb2xvciI6bnVsbCwiTGluZVdlaWdodCI6MC4wLCJMaW5lVHlwZSI6MCwiUGFyZW50U3R5bGUiOm51bGx9LCJQYXJlbnRTdHlsZSI6bnVsbH0sIkhvcml6b250YWxDb25uZWN0b3JTdHlsZSI6eyIkaWQiOiIyNiIsIkxpbmVDb2xvciI6eyIkaWQiOiIyNyIsIiR0eXBlIjoiTkxSRS5Db21tb24uRG9tLlNvbGlkQ29sb3JCcnVzaCwgTkxSRS5Db21tb24iLCJDb2xvciI6eyIkaWQiOiIyOCIsIkEiOjI1NSwiUiI6MCwiRyI6MCwiQiI6MH19LCJMaW5lV2VpZ2h0IjowLjAsIkxpbmVUeXBlIjowLCJQYXJlbnRTdHlsZSI6bnVsbH0sIlZlcnRpY2FsQ29ubmVjdG9yU3R5bGUiOnsiJGlkIjoiMjkiLCJMaW5lQ29sb3IiOnsiJGlkIjoiMzAiLCIkdHlwZSI6Ik5MUkUuQ29tbW9uLkRvbS5Tb2xpZENvbG9yQnJ1c2gsIE5MUkUuQ29tbW9uIiwiQ29sb3IiOnsiJGlkIjoiMzEiLCJBIjoyNTUsIlIiOjAsIkciOjAsIkIiOjB9fSwiTGluZVdlaWdodCI6MC4wLCJMaW5lVHlwZSI6MCwiUGFyZW50U3R5bGUiOm51bGx9LCJNYXJnaW4iOm51bGwsIlN0YXJ0RGF0ZVBvc2l0aW9uIjozLCJFbmREYXRlUG9zaXRpb24iOjMsIkRhdGVJc1Zpc2libGUiOnRydWUsIlRpdGxlUG9zaXRpb24iOjAsIkR1cmF0aW9uUG9zaXRpb24iOjYsIlBlcmNlbnRhZ2VDb21wbGV0ZWRQb3NpdGlvbiI6MiwiVmFyaWFuY2VQb3NpdGlvbiI6NiwiU3BhY2luZyI6MywiSXNCZWxvd1RpbWViYW5kIjp0cnVlLCJQZXJjZW50YWdlQ29tcGxldGVTaGFwZU9wYWNpdHkiOjM1LCJCYXNlbGluZVN0eWxlIjp7IiRpZCI6IjMyIiwiU2hhcGVTdHlsZSI6eyIkaWQiOiIzMyIsIk1hcmdpbiI6eyIkaWQiOiIzNCIsIlRvcCI6MC4wLCJMZWZ0IjowLjAsIlJpZ2h0IjowLjAsIkJvdHRvbSI6MC4wfSwiUGFkZGluZyI6eyIkaWQiOiIzNSIsIlRvcCI6MC4wLCJMZWZ0IjowLjAsIlJpZ2h0IjowLjAsIkJvdHRvbSI6MC4wfSwiQmFja2dyb3VuZCI6eyIkaWQiOiIzNiIsIkNvbG9yIjp7IiRpZCI6IjM3IiwiQSI6MTUzLCJSIjowLCJHIjowLCJCIjowfX0sIklzVmlzaWJsZSI6dHJ1ZSwiV2lkdGgiOjAuMCwiSGVpZ2h0IjowLjAsIkJvcmRlclN0eWxlIjp7IiRpZCI6IjM4IiwiTGluZUNvbG9yIjpudWxsLCJMaW5lV2VpZ2h0IjowLjAsIkxpbmVUeXBlIjowLCJQYXJlbnRTdHlsZSI6bnVsbH0sIlBhcmVudFN0eWxlIjpudWxsfSwiTWFyZ2luIjp7IiRpZCI6IjM5IiwiVG9wIjowLjAsIkxlZnQiOjAuMCwiUmlnaHQiOjAuMCwiQm90dG9tIjowLjB9LCJQYWRkaW5nIjp7IiRpZCI6IjQwIiwiVG9wIjowLjAsIkxlZnQiOjAuMCwiUmlnaHQiOjAuMCwiQm90dG9tIjowLjB9LCJCYWNrZ3JvdW5kIjpudWxsLCJJc1Zpc2libGUiOnRydWUsIldpZHRoIjowLjAsIkhlaWdodCI6MC4wLCJCb3JkZXJTdHlsZSI6bnVsbCwiUGFyZW50U3R5bGUiOm51bGx9LCJTaGFwZVN0eWxlIjp7IiRpZCI6IjQxIiwiTWFyZ2luIjp7IiRpZCI6IjQyIiwiVG9wIjowLjAsIkxlZnQiOjQuMCwiUmlnaHQiOjQuMCwiQm90dG9tIjowLjB9LCJQYWRkaW5nIjp7IiRpZCI6IjQzIiwiVG9wIjowLjAsIkxlZnQiOjAuMCwiUmlnaHQiOjAuMCwiQm90dG9tIjowLjB9LCJCYWNrZ3JvdW5kIjp7IiRpZCI6IjQ0IiwiQ29sb3IiOnsiJGlkIjoiNDUiLCJBIjoyNTUsIlIiOjc5LCJHIjoxMjksIkIiOjE4OX19LCJJc1Zpc2libGUiOnRydWUsIldpZHRoIjowLjAsIkhlaWdodCI6MTYuMCwiQm9yZGVyU3R5bGUiOnsiJGlkIjoiNDYiLCJMaW5lQ29sb3IiOnsiJGlkIjoiNDciLCIkdHlwZSI6Ik5MUkUuQ29tbW9uLkRvbS5Tb2xpZENvbG9yQnJ1c2gsIE5MUkUuQ29tbW9uIiwiQ29sb3IiOnsiJGlkIjoiNDgiLCJBIjoyNTUsIlIiOjIzNCwiRyI6MjIsIkIiOjMwfX0sIkxpbmVXZWlnaHQiOjAuMCwiTGluZVR5cGUiOjAsIlBhcmVudFN0eWxlIjpudWxsfSwiUGFyZW50U3R5bGUiOm51bGx9LCJUaXRsZVN0eWxlIjp7IiRpZCI6IjQ5IiwiRm9udFNldHRpbmdzIjp7IiRpZCI6IjUwIiwiRm9udFNpemUiOjExLCJGb250TmFtZSI6IkNhbGlicmkiLCJJc0JvbGQiOnRydWUsIklzSXRhbGljIjpmYWxzZSwiSXNVbmRlcmxpbmVkIjpmYWxzZSwiUGFyZW50U3R5bGUiOm51bGx9LCJBdXRvU2l6ZSI6MiwiRm9yZWdyb3VuZCI6eyIkaWQiOiI1MSIsIkNvbG9yIjp7IiRpZCI6IjUyIiwiQSI6MjU1LCJSIjowLCJHIjowLCJCIjowfX0sIk1heFdpZHRoIjoxODIuNTIwNDAxMDAwOTc2NTYsIk1heEhlaWdodCI6IkluZmluaXR5IiwiU21hcnRGb3JlZ3JvdW5kSXNBY3RpdmUiOmZhbHNlLCJIb3Jpem9udGFsQWxpZ25tZW50IjoyLCJWZXJ0aWNhbEFsaWdubWVudCI6MSwiU21hcnRGb3JlZ3JvdW5kIjpudWxsLCJCYWNrZ3JvdW5kRmlsbFR5cGUiOjAsIk1hcmdpbiI6eyIkaWQiOiI1MyIsIlRvcCI6MC4wLCJMZWZ0IjowLjAsIlJpZ2h0IjowLjAsIkJvdHRvbSI6MC4wfSwiUGFkZGluZyI6eyIkaWQiOiI1NCIsIlRvcCI6MC4wLCJMZWZ0IjowLjAsIlJpZ2h0IjowLjAsIkJvdHRvbSI6MC4wfSwiQmFja2dyb3VuZCI6eyIkaWQiOiI1NSIsIkNvbG9yIjp7IiRpZCI6IjU2IiwiQSI6MCwiUiI6MjU1LCJHIjoyNTUsIkIiOjI1NX19LCJJc1Zpc2libGUiOnRydWUsIldpZHRoIjowLjAsIkhlaWdodCI6MC4wLCJCb3JkZXJTdHlsZSI6eyIkaWQiOiI1NyIsIkxpbmVDb2xvciI6bnVsbCwiTGluZVdlaWdodCI6MC4wLCJMaW5lVHlwZSI6MCwiUGFyZW50U3R5bGUiOm51bGx9LCJQYXJlbnRTdHlsZSI6bnVsbH0sIkRhdGVTdHlsZSI6eyIkaWQiOiI1OCIsIkZvbnRTZXR0aW5ncyI6eyIkaWQiOiI1OSIsIkZvbnRTaXplIjoxMCwiRm9udE5hbWUiOiJDYWxpYnJpIiwiSXNCb2xkIjpmYWxzZSwiSXNJdGFsaWMiOmZhbHNlLCJJc1VuZGVybGluZWQiOmZhbHNlLCJQYXJlbnRTdHlsZSI6bnVsbH0sIkF1dG9TaXplIjowLCJGb3JlZ3JvdW5kIjp7IiRpZCI6IjYwIiwiQ29sb3IiOnsiJGlkIjoiNjE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YyIiwiVG9wIjowLjAsIkxlZnQiOjAuMCwiUmlnaHQiOjAuMCwiQm90dG9tIjowLjB9LCJQYWRkaW5nIjp7IiRpZCI6IjYzIiwiVG9wIjowLjAsIkxlZnQiOjAuMCwiUmlnaHQiOjAuMCwiQm90dG9tIjowLjB9LCJCYWNrZ3JvdW5kIjp7IiRpZCI6IjY0IiwiQ29sb3IiOnsiJGlkIjoiNjUiLCJBIjowLCJSIjoyNTUsIkciOjI1NSwiQiI6MjU1fX0sIklzVmlzaWJsZSI6dHJ1ZSwiV2lkdGgiOjAuMCwiSGVpZ2h0IjowLjAsIkJvcmRlclN0eWxlIjp7IiRpZCI6IjY2IiwiTGluZUNvbG9yIjpudWxsLCJMaW5lV2VpZ2h0IjowLjAsIkxpbmVUeXBlIjowLCJQYXJlbnRTdHlsZSI6bnVsbH0sIlBhcmVudFN0eWxlIjpudWxsfSwiRGF0ZUZvcm1hdCI6eyIkaWQiOiI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CIsIkZvcm1hdCI6MCwiSXNWaXNpYmxlIjpmYWxzZSwiTGFzdEtub3duVmlzaWJpbGl0eVN0YXRlIjpmYWxzZX0sIklzVmlzaWJsZSI6dHJ1ZSwiVmFyaWFuY2VTdHlsZSI6eyIkaWQiOiI2OSIsIlRleHRTdHlsZSI6eyIkaWQiOiI3MCIsIkZvbnRTZXR0aW5ncyI6eyIkaWQiOiI3MSIsIkZvbnRTaXplIjoxMSwiRm9udE5hbWUiOiJDYWxpYnJpIiwiSXNCb2xkIjpmYWxzZSwiSXNJdGFsaWMiOmZhbHNlLCJJc1VuZGVybGluZWQiOmZhbHNlLCJQYXJlbnRTdHlsZSI6bnVsbH0sIkF1dG9TaXplIjowLCJGb3JlZ3JvdW5kIjp7IiRpZCI6IjcyIiwiQ29sb3IiOnsiJGlkIjoiN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QiLCJUb3AiOjAuMCwiTGVmdCI6MC4wLCJSaWdodCI6MC4wLCJCb3R0b20iOjAuMH0sIlBhZGRpbmciOnsiJGlkIjoiNzUiLCJUb3AiOjAuMCwiTGVmdCI6MC4wLCJSaWdodCI6MC4wLCJCb3R0b20iOjAuMH0sIkJhY2tncm91bmQiOnsiJGlkIjoiNzYiLCJDb2xvciI6eyIkaWQiOiI3NyIsIkEiOjAsIlIiOjAsIkciOjAsIkIiOjB9fSwiSXNWaXNpYmxlIjp0cnVlLCJXaWR0aCI6MC4wLCJIZWlnaHQiOjAuMCwiQm9yZGVyU3R5bGUiOnsiJGlkIjoiNzgiLCJMaW5lQ29sb3IiOm51bGwsIkxpbmVXZWlnaHQiOjAuMCwiTGluZVR5cGUiOjAsIlBhcmVudFN0eWxlIjpudWxsfSwiUGFyZW50U3R5bGUiOm51bGx9LCJQYXJlbnRTdHlsZSI6bnVsbH0sIlBhcmVudFN0eWxlIjpudWxsfSwiSW5kZXgiOjAsIlNtYXJ0RHVyYXRpb25BY3RpdmF0ZWQiOmZhbHNlLCJEYXRlRm9ybWF0Ijp7IiRyZWYiOiI2NyJ9LCJXZWVrTnVtYmVyaW5nIjp7IiRpZCI6Ijc5IiwiRm9ybWF0IjowLCJJc1Zpc2libGUiOmZhbHNlLCJMYXN0S25vd25WaXNpYmlsaXR5U3RhdGUiOmZhbHNlfSwiQmFzZWxpbmVEYXRhIjp7IiRpZCI6IjgwIiwiU3RhcnREYXRlIjoiMjAyNS0wMi0xN1QwMDowMDowMFoiLCJFbmREYXRlIjoiMjAyNS0wNS0wNVQyMzo1OTowMFoifSwiSWQiOiJlYmIwNDNhNy1mNGE0LTQxNDItODVmZC0zMjBiYjJiZGFiYmUiLCJJbXBvcnRJZCI6bnVsbCwiVGl0bGUiOiJBcnJhbmdlIG1lZXRpbmdzIHdpdGggc3Rha2Vob2xkZXJzIiwiTm90ZSI6bnVsbCwiSHlwZXJsaW5rIjp7IiRpZCI6IjgxIiwiQWRkcmVzcyI6bnVsbCwiU3ViQWRkcmVzcyI6bnVsbH0sIklzQ2hhbmdlZCI6ZmFsc2UsIklzTmV3IjpmYWxzZX19XSwiX21pbGVzdG9uZXMiOltdLCJJZCI6IjAwMDAwMDAwLTAwMDAtMDAwMC0wMDAwLTAwMDAwMDAwMDAwMCIsIklzU2luZ2xlSXRlbVJvdyI6dHJ1ZX0seyIkaWQiOiI4MiIsIl90YXNrcyI6W3siJGlkIjoiODMiLCJfYXR0YWNoZWRNaWxlc3RvbmVzIjpbXSwiVGFza0RlZmluaXRpb24iOnsiJGlkIjoiODQiLCJHcm91cE5hbWUiOm51bGwsIlN0YXJ0RGF0ZSI6IjIwMjUtMDItMjRUMDA6MDA6MDBaIiwiRW5kRGF0ZSI6IjIwMjUtMDMtMTdUMjM6NTk6MDBaIiwiUGVyY2VudGFnZUNvbXBsZXRlIjpudWxsLCJTdHlsZSI6eyIkaWQiOiI4NSIsIlNoYXBlIjoxLCJTaGFwZVRoaWNrbmVzcyI6MSwiRHVyYXRpb25Gb3JtYXQiOjAsIkluY2x1ZGVOb25Xb3JraW5nRGF5c0luRHVyYXRpb24iOmZhbHNlLCJQZXJjZW50YWdlQ29tcGxldGVTdHlsZSI6eyIkaWQiOiI4NiIsIkZvbnRTZXR0aW5ncyI6eyIkaWQiOiI4NyIsIkZvbnRTaXplIjoxMCwiRm9udE5hbWUiOiJDYWxpYnJpIiwiSXNCb2xkIjpmYWxzZSwiSXNJdGFsaWMiOmZhbHNlLCJJc1VuZGVybGluZWQiOmZhbHNlLCJQYXJlbnRTdHlsZSI6bnVsbH0sIkF1dG9TaXplIjowLCJGb3JlZ3JvdW5kIjp7IiRpZCI6Ijg4IiwiQ29sb3IiOnsiJGlkIjoiOD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TAiLCJUb3AiOjAuMCwiTGVmdCI6MC4wLCJSaWdodCI6MC4wLCJCb3R0b20iOjAuMH0sIlBhZGRpbmciOnsiJGlkIjoiOTEiLCJUb3AiOjAuMCwiTGVmdCI6MC4wLCJSaWdodCI6MC4wLCJCb3R0b20iOjAuMH0sIkJhY2tncm91bmQiOnsiJGlkIjoiOTIiLCJDb2xvciI6eyIkaWQiOiI5MyIsIkEiOjg5LCJSIjowLCJHIjowLCJCIjowfX0sIklzVmlzaWJsZSI6dHJ1ZSwiV2lkdGgiOjAuMCwiSGVpZ2h0IjowLjAsIkJvcmRlclN0eWxlIjp7IiRpZCI6Ijk0IiwiTGluZUNvbG9yIjpudWxsLCJMaW5lV2VpZ2h0IjowLjAsIkxpbmVUeXBlIjowLCJQYXJlbnRTdHlsZSI6bnVsbH0sIlBhcmVudFN0eWxlIjpudWxsfSwiRHVyYXRpb25TdHlsZSI6eyIkaWQiOiI5NSIsIkZvbnRTZXR0aW5ncyI6eyIkaWQiOiI5NiIsIkZvbnRTaXplIjoxMCwiRm9udE5hbWUiOiJDYWxpYnJpIiwiSXNCb2xkIjpmYWxzZSwiSXNJdGFsaWMiOmZhbHNlLCJJc1VuZGVybGluZWQiOmZhbHNlLCJQYXJlbnRTdHlsZSI6bnVsbH0sIkF1dG9TaXplIjowLCJGb3JlZ3JvdW5kIjp7IiRpZCI6Ijk3IiwiQ29sb3IiOnsiJGlkIjoiOTg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k5IiwiVG9wIjowLjAsIkxlZnQiOjAuMCwiUmlnaHQiOjAuMCwiQm90dG9tIjowLjB9LCJQYWRkaW5nIjp7IiRpZCI6IjEwMCIsIlRvcCI6MC4wLCJMZWZ0IjowLjAsIlJpZ2h0IjowLjAsIkJvdHRvbSI6MC4wfSwiQmFja2dyb3VuZCI6eyIkaWQiOiIxMDEiLCJDb2xvciI6eyIkaWQiOiIxMDIiLCJBIjoyNTUsIlIiOjMxLCJHIjo3MywiQiI6MTI1fX0sIklzVmlzaWJsZSI6dHJ1ZSwiV2lkdGgiOjAuMCwiSGVpZ2h0IjowLjAsIkJvcmRlclN0eWxlIjp7IiRpZCI6IjEwMyIsIkxpbmVDb2xvciI6bnVsbCwiTGluZVdlaWdodCI6MC4wLCJMaW5lVHlwZSI6MCwiUGFyZW50U3R5bGUiOm51bGx9LCJQYXJlbnRTdHlsZSI6bnVsbH0sIkhvcml6b250YWxDb25uZWN0b3JTdHlsZSI6eyIkaWQiOiIxMDQiLCJMaW5lQ29sb3IiOnsiJGlkIjoiMTA1IiwiJHR5cGUiOiJOTFJFLkNvbW1vbi5Eb20uU29saWRDb2xvckJydXNoLCBOTFJFLkNvbW1vbiIsIkNvbG9yIjp7IiRpZCI6IjEwNiIsIkEiOjI1NSwiUiI6MCwiRyI6MCwiQiI6MH19LCJMaW5lV2VpZ2h0IjowLjAsIkxpbmVUeXBlIjowLCJQYXJlbnRTdHlsZSI6bnVsbH0sIlZlcnRpY2FsQ29ubmVjdG9yU3R5bGUiOnsiJGlkIjoiMTA3IiwiTGluZUNvbG9yIjp7IiRpZCI6IjEwOCIsIiR0eXBlIjoiTkxSRS5Db21tb24uRG9tLlNvbGlkQ29sb3JCcnVzaCwgTkxSRS5Db21tb24iLCJDb2xvciI6eyIkaWQiOiIxMDkiLCJBIjoyNTUsIlIiOjAsIkciOjAsIkIiOjB9fSwiTGluZVdlaWdodCI6MC4wLCJMaW5lVHlwZSI6MCwiUGFyZW50U3R5bGUiOm51bGx9LCJNYXJnaW4iOm51bGwsIlN0YXJ0RGF0ZVBvc2l0aW9uIjozLCJFbmREYXRlUG9zaXRpb24iOjMsIkRhdGVJc1Zpc2libGUiOnRydWUsIlRpdGxlUG9zaXRpb24iOjAsIkR1cmF0aW9uUG9zaXRpb24iOjYsIlBlcmNlbnRhZ2VDb21wbGV0ZWRQb3NpdGlvbiI6MiwiVmFyaWFuY2VQb3NpdGlvbiI6NiwiU3BhY2luZyI6MywiSXNCZWxvd1RpbWViYW5kIjp0cnVlLCJQZXJjZW50YWdlQ29tcGxldGVTaGFwZU9wYWNpdHkiOjM1LCJCYXNlbGluZVN0eWxlIjp7IiRpZCI6IjExMCIsIlNoYXBlU3R5bGUiOnsiJGlkIjoiMTExIiwiTWFyZ2luIjp7IiRpZCI6IjExMiIsIlRvcCI6MC4wLCJMZWZ0IjowLjAsIlJpZ2h0IjowLjAsIkJvdHRvbSI6MC4wfSwiUGFkZGluZyI6eyIkaWQiOiIxMTMiLCJUb3AiOjAuMCwiTGVmdCI6MC4wLCJSaWdodCI6MC4wLCJCb3R0b20iOjAuMH0sIkJhY2tncm91bmQiOnsiJGlkIjoiMTE0IiwiQ29sb3IiOnsiJGlkIjoiMTE1IiwiQSI6MTUzLCJSIjowLCJHIjowLCJCIjowfX0sIklzVmlzaWJsZSI6dHJ1ZSwiV2lkdGgiOjAuMCwiSGVpZ2h0IjowLjAsIkJvcmRlclN0eWxlIjp7IiRpZCI6IjExNiIsIkxpbmVDb2xvciI6bnVsbCwiTGluZVdlaWdodCI6MC4wLCJMaW5lVHlwZSI6MCwiUGFyZW50U3R5bGUiOm51bGx9LCJQYXJlbnRTdHlsZSI6bnVsbH0sIk1hcmdpbiI6eyIkaWQiOiIxMTciLCJUb3AiOjAuMCwiTGVmdCI6MC4wLCJSaWdodCI6MC4wLCJCb3R0b20iOjAuMH0sIlBhZGRpbmciOnsiJGlkIjoiMTE4IiwiVG9wIjowLjAsIkxlZnQiOjAuMCwiUmlnaHQiOjAuMCwiQm90dG9tIjowLjB9LCJCYWNrZ3JvdW5kIjpudWxsLCJJc1Zpc2libGUiOnRydWUsIldpZHRoIjowLjAsIkhlaWdodCI6MC4wLCJCb3JkZXJTdHlsZSI6bnVsbCwiUGFyZW50U3R5bGUiOm51bGx9LCJTaGFwZVN0eWxlIjp7IiRpZCI6IjExOSIsIk1hcmdpbiI6eyIkaWQiOiIxMjAiLCJUb3AiOjAuMCwiTGVmdCI6NC4wLCJSaWdodCI6NC4wLCJCb3R0b20iOjAuMH0sIlBhZGRpbmciOnsiJGlkIjoiMTIxIiwiVG9wIjowLjAsIkxlZnQiOjAuMCwiUmlnaHQiOjAuMCwiQm90dG9tIjowLjB9LCJCYWNrZ3JvdW5kIjp7IiRpZCI6IjEyMiIsIkNvbG9yIjp7IiRpZCI6IjEyMyIsIkEiOjI1NSwiUiI6NzksIkciOjEyOSwiQiI6MTg5fX0sIklzVmlzaWJsZSI6dHJ1ZSwiV2lkdGgiOjAuMCwiSGVpZ2h0IjoxNi4wLCJCb3JkZXJTdHlsZSI6eyIkaWQiOiIxMjQiLCJMaW5lQ29sb3IiOnsiJGlkIjoiMTI1IiwiJHR5cGUiOiJOTFJFLkNvbW1vbi5Eb20uU29saWRDb2xvckJydXNoLCBOTFJFLkNvbW1vbiIsIkNvbG9yIjp7IiRpZCI6IjEyNiIsIkEiOjI1NSwiUiI6MjM0LCJHIjoyMiwiQiI6MzB9fSwiTGluZVdlaWdodCI6MC4wLCJMaW5lVHlwZSI6MCwiUGFyZW50U3R5bGUiOm51bGx9LCJQYXJlbnRTdHlsZSI6bnVsbH0sIlRpdGxlU3R5bGUiOnsiJGlkIjoiMTI3IiwiRm9udFNldHRpbmdzIjp7IiRpZCI6IjEyOCIsIkZvbnRTaXplIjoxMSwiRm9udE5hbWUiOiJDYWxpYnJpIiwiSXNCb2xkIjp0cnVlLCJJc0l0YWxpYyI6ZmFsc2UsIklzVW5kZXJsaW5lZCI6ZmFsc2UsIlBhcmVudFN0eWxlIjpudWxsfSwiQXV0b1NpemUiOjIsIkZvcmVncm91bmQiOnsiJGlkIjoiMTI5IiwiQ29sb3IiOnsiJGlkIjoiMTMwIiwiQSI6MjU1LCJSIjowLCJHIjowLCJCIjowfX0sIk1heFdpZHRoIjoxNTUuODA5MjE5MzYwMzUxNTYsIk1heEhlaWdodCI6IkluZmluaXR5IiwiU21hcnRGb3JlZ3JvdW5kSXNBY3RpdmUiOmZhbHNlLCJIb3Jpem9udGFsQWxpZ25tZW50IjoyLCJWZXJ0aWNhbEFsaWdubWVudCI6MSwiU21hcnRGb3JlZ3JvdW5kIjpudWxsLCJCYWNrZ3JvdW5kRmlsbFR5cGUiOjAsIk1hcmdpbiI6eyIkaWQiOiIxMzEiLCJUb3AiOjAuMCwiTGVmdCI6MC4wLCJSaWdodCI6MC4wLCJCb3R0b20iOjAuMH0sIlBhZGRpbmciOnsiJGlkIjoiMTMyIiwiVG9wIjowLjAsIkxlZnQiOjAuMCwiUmlnaHQiOjAuMCwiQm90dG9tIjowLjB9LCJCYWNrZ3JvdW5kIjp7IiRpZCI6IjEzMyIsIkNvbG9yIjp7IiRpZCI6IjEzNCIsIkEiOjAsIlIiOjI1NSwiRyI6MjU1LCJCIjoyNTV9fSwiSXNWaXNpYmxlIjp0cnVlLCJXaWR0aCI6MC4wLCJIZWlnaHQiOjAuMCwiQm9yZGVyU3R5bGUiOnsiJGlkIjoiMTM1IiwiTGluZUNvbG9yIjpudWxsLCJMaW5lV2VpZ2h0IjowLjAsIkxpbmVUeXBlIjowLCJQYXJlbnRTdHlsZSI6bnVsbH0sIlBhcmVudFN0eWxlIjpudWxsfSwiRGF0ZVN0eWxlIjp7IiRpZCI6IjEzNiIsIkZvbnRTZXR0aW5ncyI6eyIkaWQiOiIxMzciLCJGb250U2l6ZSI6MTAsIkZvbnROYW1lIjoiQ2FsaWJyaSIsIklzQm9sZCI6ZmFsc2UsIklzSXRhbGljIjpmYWxzZSwiSXNVbmRlcmxpbmVkIjpmYWxzZSwiUGFyZW50U3R5bGUiOm51bGx9LCJBdXRvU2l6ZSI6MCwiRm9yZWdyb3VuZCI6eyIkaWQiOiIxMzgiLCJDb2xvciI6eyIkaWQiOiIxMzk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E0MCIsIlRvcCI6MC4wLCJMZWZ0IjowLjAsIlJpZ2h0IjowLjAsIkJvdHRvbSI6MC4wfSwiUGFkZGluZyI6eyIkaWQiOiIxNDEiLCJUb3AiOjAuMCwiTGVmdCI6MC4wLCJSaWdodCI6MC4wLCJCb3R0b20iOjAuMH0sIkJhY2tncm91bmQiOnsiJGlkIjoiMTQyIiwiQ29sb3IiOnsiJGlkIjoiMTQzIiwiQSI6MCwiUiI6MjU1LCJHIjoyNTUsIkIiOjI1NX19LCJJc1Zpc2libGUiOnRydWUsIldpZHRoIjowLjAsIkhlaWdodCI6MC4wLCJCb3JkZXJTdHlsZSI6eyIkaWQiOiIxNDQiLCJMaW5lQ29sb3IiOm51bGwsIkxpbmVXZWlnaHQiOjAuMCwiTGluZVR5cGUiOjAsIlBhcmVudFN0eWxlIjpudWxsfSwiUGFyZW50U3R5bGUiOm51bGx9LCJEYXRlRm9ybWF0Ijp7IiRpZCI6IjE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YiLCJGb3JtYXQiOjAsIklzVmlzaWJsZSI6ZmFsc2UsIkxhc3RLbm93blZpc2liaWxpdHlTdGF0ZSI6ZmFsc2V9LCJJc1Zpc2libGUiOnRydWUsIlZhcmlhbmNlU3R5bGUiOnsiJGlkIjoiMTQ3IiwiVGV4dFN0eWxlIjp7IiRpZCI6IjE0OCIsIkZvbnRTZXR0aW5ncyI6eyIkaWQiOiIxNDkiLCJGb250U2l6ZSI6MTEsIkZvbnROYW1lIjoiQ2FsaWJyaSIsIklzQm9sZCI6ZmFsc2UsIklzSXRhbGljIjpmYWxzZSwiSXNVbmRlcmxpbmVkIjpmYWxzZSwiUGFyZW50U3R5bGUiOm51bGx9LCJBdXRvU2l6ZSI6MCwiRm9yZWdyb3VuZCI6eyIkaWQiOiIxNTAiLCJDb2xvciI6eyIkaWQiOiIxN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yIiwiVG9wIjowLjAsIkxlZnQiOjAuMCwiUmlnaHQiOjAuMCwiQm90dG9tIjowLjB9LCJQYWRkaW5nIjp7IiRpZCI6IjE1MyIsIlRvcCI6MC4wLCJMZWZ0IjowLjAsIlJpZ2h0IjowLjAsIkJvdHRvbSI6MC4wfSwiQmFja2dyb3VuZCI6eyIkaWQiOiIxNTQiLCJDb2xvciI6eyIkaWQiOiIxNTUiLCJBIjowLCJSIjowLCJHIjowLCJCIjowfX0sIklzVmlzaWJsZSI6dHJ1ZSwiV2lkdGgiOjAuMCwiSGVpZ2h0IjowLjAsIkJvcmRlclN0eWxlIjp7IiRpZCI6IjE1NiIsIkxpbmVDb2xvciI6bnVsbCwiTGluZVdlaWdodCI6MC4wLCJMaW5lVHlwZSI6MCwiUGFyZW50U3R5bGUiOm51bGx9LCJQYXJlbnRTdHlsZSI6bnVsbH0sIlBhcmVudFN0eWxlIjpudWxsfSwiUGFyZW50U3R5bGUiOm51bGx9LCJJbmRleCI6MSwiU21hcnREdXJhdGlvbkFjdGl2YXRlZCI6ZmFsc2UsIkRhdGVGb3JtYXQiOnsiJHJlZiI6IjE0NSJ9LCJXZWVrTnVtYmVyaW5nIjp7IiRpZCI6IjE1NyIsIkZvcm1hdCI6MCwiSXNWaXNpYmxlIjpmYWxzZSwiTGFzdEtub3duVmlzaWJpbGl0eVN0YXRlIjpmYWxzZX0sIkJhc2VsaW5lRGF0YSI6eyIkaWQiOiIxNTgiLCJTdGFydERhdGUiOiIyMDI1LTAyLTI0VDAwOjAwOjAwWiIsIkVuZERhdGUiOiIyMDI1LTAzLTE3VDIzOjU5OjAwWiJ9LCJJZCI6ImU4YTc1NjdmLTdmYTMtNDNjYi04YzNiLWI1OGMwNjEwNmZkZiIsIkltcG9ydElkIjpudWxsLCJUaXRsZSI6Ik9idGFpbiBjcmVkZW50aWFscyBmb3IgSFBDIChVb0IpIiwiTm90ZSI6bnVsbCwiSHlwZXJsaW5rIjp7IiRpZCI6IjE1OSIsIkFkZHJlc3MiOm51bGwsIlN1YkFkZHJlc3MiOm51bGx9LCJJc0NoYW5nZWQiOmZhbHNlLCJJc05ldyI6ZmFsc2V9fV0sIl9taWxlc3RvbmVzIjpbXSwiSWQiOiIwMDAwMDAwMC0wMDAwLTAwMDAtMDAwMC0wMDAwMDAwMDAwMDAiLCJJc1NpbmdsZUl0ZW1Sb3ciOnRydWV9LHsiJGlkIjoiMTYwIiwiX3Rhc2tzIjpbeyIkaWQiOiIxNjEiLCJfYXR0YWNoZWRNaWxlc3RvbmVzIjpbXSwiVGFza0RlZmluaXRpb24iOnsiJGlkIjoiMTYyIiwiR3JvdXBOYW1lIjpudWxsLCJTdGFydERhdGUiOiIyMDI1LTAzLTAzVDAwOjAwOjAwWiIsIkVuZERhdGUiOiIyMDI1LTA0LTA3VDIzOjU5OjAwWiIsIlBlcmNlbnRhZ2VDb21wbGV0ZSI6bnVsbCwiU3R5bGUiOnsiJGlkIjoiMTYzIiwiU2hhcGUiOjEsIlNoYXBlVGhpY2tuZXNzIjoxLCJEdXJhdGlvbkZvcm1hdCI6MCwiSW5jbHVkZU5vbldvcmtpbmdEYXlzSW5EdXJhdGlvbiI6ZmFsc2UsIlBlcmNlbnRhZ2VDb21wbGV0ZVN0eWxlIjp7IiRpZCI6IjE2NCIsIkZvbnRTZXR0aW5ncyI6eyIkaWQiOiIxNjUiLCJGb250U2l6ZSI6MTAsIkZvbnROYW1lIjoiQ2FsaWJyaSIsIklzQm9sZCI6ZmFsc2UsIklzSXRhbGljIjpmYWxzZSwiSXNVbmRlcmxpbmVkIjpmYWxzZSwiUGFyZW50U3R5bGUiOm51bGx9LCJBdXRvU2l6ZSI6MCwiRm9yZWdyb3VuZCI6eyIkaWQiOiIxNjYiLCJDb2xvciI6eyIkaWQiOiIxNj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Y4IiwiVG9wIjowLjAsIkxlZnQiOjAuMCwiUmlnaHQiOjAuMCwiQm90dG9tIjowLjB9LCJQYWRkaW5nIjp7IiRpZCI6IjE2OSIsIlRvcCI6MC4wLCJMZWZ0IjowLjAsIlJpZ2h0IjowLjAsIkJvdHRvbSI6MC4wfSwiQmFja2dyb3VuZCI6eyIkaWQiOiIxNzAiLCJDb2xvciI6eyIkaWQiOiIxNzEiLCJBIjo4OSwiUiI6MCwiRyI6MCwiQiI6MH19LCJJc1Zpc2libGUiOnRydWUsIldpZHRoIjowLjAsIkhlaWdodCI6MC4wLCJCb3JkZXJTdHlsZSI6eyIkaWQiOiIxNzIiLCJMaW5lQ29sb3IiOm51bGwsIkxpbmVXZWlnaHQiOjAuMCwiTGluZVR5cGUiOjAsIlBhcmVudFN0eWxlIjpudWxsfSwiUGFyZW50U3R5bGUiOm51bGx9LCJEdXJhdGlvblN0eWxlIjp7IiRpZCI6IjE3MyIsIkZvbnRTZXR0aW5ncyI6eyIkaWQiOiIxNzQiLCJGb250U2l6ZSI6MTAsIkZvbnROYW1lIjoiQ2FsaWJyaSIsIklzQm9sZCI6ZmFsc2UsIklzSXRhbGljIjpmYWxzZSwiSXNVbmRlcmxpbmVkIjpmYWxzZSwiUGFyZW50U3R5bGUiOm51bGx9LCJBdXRvU2l6ZSI6MCwiRm9yZWdyb3VuZCI6eyIkaWQiOiIxNzUiLCJDb2xvciI6eyIkaWQiOiIxNzY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MjU1LCJSIjozMSwiRyI6NzMsIkIiOjEyNX19LCJJc1Zpc2libGUiOnRydWUsIldpZHRoIjowLjAsIkhlaWdodCI6MC4wLCJCb3JkZXJTdHlsZSI6eyIkaWQiOiIxODEiLCJMaW5lQ29sb3IiOm51bGwsIkxpbmVXZWlnaHQiOjAuMCwiTGluZVR5cGUiOjAsIlBhcmVudFN0eWxlIjpudWxsfSwiUGFyZW50U3R5bGUiOm51bGx9LCJIb3Jpem9udGFsQ29ubmVjdG9yU3R5bGUiOnsiJGlkIjoiMTgyIiwiTGluZUNvbG9yIjp7IiRpZCI6IjE4MyIsIiR0eXBlIjoiTkxSRS5Db21tb24uRG9tLlNvbGlkQ29sb3JCcnVzaCwgTkxSRS5Db21tb24iLCJDb2xvciI6eyIkaWQiOiIxODQiLCJBIjoyNTUsIlIiOjAsIkciOjAsIkIiOjB9fSwiTGluZVdlaWdodCI6MC4wLCJMaW5lVHlwZSI6MCwiUGFyZW50U3R5bGUiOm51bGx9LCJWZXJ0aWNhbENvbm5lY3RvclN0eWxlIjp7IiRpZCI6IjE4NSIsIkxpbmVDb2xvciI6eyIkaWQiOiIxODYiLCIkdHlwZSI6Ik5MUkUuQ29tbW9uLkRvbS5Tb2xpZENvbG9yQnJ1c2gsIE5MUkUuQ29tbW9uIiwiQ29sb3IiOnsiJGlkIjoiMTg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ODgiLCJTaGFwZVN0eWxlIjp7IiRpZCI6IjE4OSIsIk1hcmdpbiI6eyIkaWQiOiIxOTAiLCJUb3AiOjAuMCwiTGVmdCI6MC4wLCJSaWdodCI6MC4wLCJCb3R0b20iOjAuMH0sIlBhZGRpbmciOnsiJGlkIjoiMTkxIiwiVG9wIjowLjAsIkxlZnQiOjAuMCwiUmlnaHQiOjAuMCwiQm90dG9tIjowLjB9LCJCYWNrZ3JvdW5kIjp7IiRpZCI6IjE5MiIsIkNvbG9yIjp7IiRpZCI6IjE5MyIsIkEiOjE1MywiUiI6MCwiRyI6MCwiQiI6MH19LCJJc1Zpc2libGUiOnRydWUsIldpZHRoIjowLjAsIkhlaWdodCI6MC4wLCJCb3JkZXJTdHlsZSI6eyIkaWQiOiIxOTQiLCJMaW5lQ29sb3IiOm51bGwsIkxpbmVXZWlnaHQiOjAuMCwiTGluZVR5cGUiOjAsIlBhcmVudFN0eWxlIjpudWxsfSwiUGFyZW50U3R5bGUiOm51bGx9LCJNYXJnaW4iOnsiJGlkIjoiMTk1IiwiVG9wIjowLjAsIkxlZnQiOjAuMCwiUmlnaHQiOjAuMCwiQm90dG9tIjowLjB9LCJQYWRkaW5nIjp7IiRpZCI6IjE5NiIsIlRvcCI6MC4wLCJMZWZ0IjowLjAsIlJpZ2h0IjowLjAsIkJvdHRvbSI6MC4wfSwiQmFja2dyb3VuZCI6bnVsbCwiSXNWaXNpYmxlIjp0cnVlLCJXaWR0aCI6MC4wLCJIZWlnaHQiOjAuMCwiQm9yZGVyU3R5bGUiOm51bGwsIlBhcmVudFN0eWxlIjpudWxsfSwiU2hhcGVTdHlsZSI6eyIkaWQiOiIxOTciLCJNYXJnaW4iOnsiJGlkIjoiMTk4IiwiVG9wIjowLjAsIkxlZnQiOjQuMCwiUmlnaHQiOjQuMCwiQm90dG9tIjowLjB9LCJQYWRkaW5nIjp7IiRpZCI6IjE5OSIsIlRvcCI6MC4wLCJMZWZ0IjowLjAsIlJpZ2h0IjowLjAsIkJvdHRvbSI6MC4wfSwiQmFja2dyb3VuZCI6eyIkaWQiOiIyMDAiLCJDb2xvciI6eyIkaWQiOiIyMDEiLCJBIjoyNTUsIlIiOjc5LCJHIjoxMjksIkIiOjE4OX19LCJJc1Zpc2libGUiOnRydWUsIldpZHRoIjowLjAsIkhlaWdodCI6MTYuMCwiQm9yZGVyU3R5bGUiOnsiJGlkIjoiMjAyIiwiTGluZUNvbG9yIjp7IiRpZCI6IjIwMyIsIiR0eXBlIjoiTkxSRS5Db21tb24uRG9tLlNvbGlkQ29sb3JCcnVzaCwgTkxSRS5Db21tb24iLCJDb2xvciI6eyIkaWQiOiIyMDQiLCJBIjoyNTUsIlIiOjIzNCwiRyI6MjIsIkIiOjMwfX0sIkxpbmVXZWlnaHQiOjAuMCwiTGluZVR5cGUiOjAsIlBhcmVudFN0eWxlIjpudWxsfSwiUGFyZW50U3R5bGUiOm51bGx9LCJUaXRsZVN0eWxlIjp7IiRpZCI6IjIwNSIsIkZvbnRTZXR0aW5ncyI6eyIkaWQiOiIyMDYiLCJGb250U2l6ZSI6MTEsIkZvbnROYW1lIjoiQ2FsaWJyaSIsIklzQm9sZCI6dHJ1ZSwiSXNJdGFsaWMiOmZhbHNlLCJJc1VuZGVybGluZWQiOmZhbHNlLCJQYXJlbnRTdHlsZSI6bnVsbH0sIkF1dG9TaXplIjoyLCJGb3JlZ3JvdW5kIjp7IiRpZCI6IjIwNyIsIkNvbG9yIjp7IiRpZCI6IjIwOCIsIkEiOjI1NSwiUiI6MCwiRyI6MCwiQiI6MH19LCJNYXhXaWR0aCI6MTg5LjAsIk1heEhlaWdodCI6IkluZmluaXR5IiwiU21hcnRGb3JlZ3JvdW5kSXNBY3RpdmUiOmZhbHNlLCJIb3Jpem9udGFsQWxpZ25tZW50IjowLCJWZXJ0aWNhbEFsaWdubWVudCI6MSwiU21hcnRGb3JlZ3JvdW5kIjpudWxsLCJCYWNrZ3JvdW5kRmlsbFR5cGUiOjAsIk1hcmdpbiI6eyIkaWQiOiIyMDkiLCJUb3AiOjAuMCwiTGVmdCI6MC4wLCJSaWdodCI6MC4wLCJCb3R0b20iOjAuMH0sIlBhZGRpbmciOnsiJGlkIjoiMjEwIiwiVG9wIjowLjAsIkxlZnQiOjAuMCwiUmlnaHQiOjAuMCwiQm90dG9tIjowLjB9LCJCYWNrZ3JvdW5kIjp7IiRpZCI6IjIxMSIsIkNvbG9yIjp7IiRpZCI6IjIxMiIsIkEiOjAsIlIiOjI1NSwiRyI6MjU1LCJCIjoyNTV9fSwiSXNWaXNpYmxlIjp0cnVlLCJXaWR0aCI6MC4wLCJIZWlnaHQiOjAuMCwiQm9yZGVyU3R5bGUiOnsiJGlkIjoiMjEzIiwiTGluZUNvbG9yIjpudWxsLCJMaW5lV2VpZ2h0IjowLjAsIkxpbmVUeXBlIjowLCJQYXJlbnRTdHlsZSI6bnVsbH0sIlBhcmVudFN0eWxlIjpudWxsfSwiRGF0ZVN0eWxlIjp7IiRpZCI6IjIxNCIsIkZvbnRTZXR0aW5ncyI6eyIkaWQiOiIyMTUiLCJGb250U2l6ZSI6MTAsIkZvbnROYW1lIjoiQ2FsaWJyaSIsIklzQm9sZCI6ZmFsc2UsIklzSXRhbGljIjpmYWxzZSwiSXNVbmRlcmxpbmVkIjpmYWxzZSwiUGFyZW50U3R5bGUiOm51bGx9LCJBdXRvU2l6ZSI6MCwiRm9yZWdyb3VuZCI6eyIkaWQiOiIyMTYiLCJDb2xvciI6eyIkaWQiOiIyMTciLCJBIjoyNTUsIlIiOjMxLCJHIjo3MywiQiI6MTI1fX0sIk1heFdpZHRoIjoyMDAuMCwiTWF4SGVpZ2h0IjoiSW5maW5pdHkiLCJTbWFydEZvcmVncm91bmRJc0FjdGl2ZSI6ZmFsc2UsIkhvcml6b250YWxBbGlnbm1lbnQiOjIsIlZlcnRpY2FsQWxpZ25tZW50IjoxLCJTbWFydEZvcmVncm91bmQiOm51bGwsIkJhY2tncm91bmRGaWxsVHlwZSI6MCwiTWFyZ2luIjp7IiRpZCI6IjIxOCIsIlRvcCI6MC4wLCJMZWZ0IjowLjAsIlJpZ2h0IjowLjAsIkJvdHRvbSI6MC4wfSwiUGFkZGluZyI6eyIkaWQiOiIyMTkiLCJUb3AiOjAuMCwiTGVmdCI6MC4wLCJSaWdodCI6MC4wLCJCb3R0b20iOjAuMH0sIkJhY2tncm91bmQiOnsiJGlkIjoiMjIwIiwiQ29sb3IiOnsiJGlkIjoiMjIxIiwiQSI6MCwiUiI6MjU1LCJHIjoyNTUsIkIiOjI1NX19LCJJc1Zpc2libGUiOnRydWUsIldpZHRoIjowLjAsIkhlaWdodCI6MC4wLCJCb3JkZXJTdHlsZSI6eyIkaWQiOiIyMjIiLCJMaW5lQ29sb3IiOm51bGwsIkxpbmVXZWlnaHQiOjAuMCwiTGluZVR5cGUiOjAsIlBhcmVudFN0eWxlIjpudWxsfSwiUGFyZW50U3R5bGUiOm51bGx9LCJEYXRlRm9ybWF0Ijp7IiRpZCI6IjI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QiLCJGb3JtYXQiOjAsIklzVmlzaWJsZSI6ZmFsc2UsIkxhc3RLbm93blZpc2liaWxpdHlTdGF0ZSI6ZmFsc2V9LCJJc1Zpc2libGUiOnRydWUsIlZhcmlhbmNlU3R5bGUiOnsiJGlkIjoiMjI1IiwiVGV4dFN0eWxlIjp7IiRpZCI6IjIyNiIsIkZvbnRTZXR0aW5ncyI6eyIkaWQiOiIyMjciLCJGb250U2l6ZSI6MTEsIkZvbnROYW1lIjoiQ2FsaWJyaSIsIklzQm9sZCI6ZmFsc2UsIklzSXRhbGljIjpmYWxzZSwiSXNVbmRlcmxpbmVkIjpmYWxzZSwiUGFyZW50U3R5bGUiOm51bGx9LCJBdXRvU2l6ZSI6MCwiRm9yZWdyb3VuZCI6eyIkaWQiOiIyMjgiLCJDb2xvciI6eyIkaWQiOiIyM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MwIiwiVG9wIjowLjAsIkxlZnQiOjAuMCwiUmlnaHQiOjAuMCwiQm90dG9tIjowLjB9LCJQYWRkaW5nIjp7IiRpZCI6IjIzMSIsIlRvcCI6MC4wLCJMZWZ0IjowLjAsIlJpZ2h0IjowLjAsIkJvdHRvbSI6MC4wfSwiQmFja2dyb3VuZCI6eyIkaWQiOiIyMzIiLCJDb2xvciI6eyIkaWQiOiIyMzMiLCJBIjowLCJSIjowLCJHIjowLCJCIjowfX0sIklzVmlzaWJsZSI6dHJ1ZSwiV2lkdGgiOjAuMCwiSGVpZ2h0IjowLjAsIkJvcmRlclN0eWxlIjp7IiRpZCI6IjIzNCIsIkxpbmVDb2xvciI6bnVsbCwiTGluZVdlaWdodCI6MC4wLCJMaW5lVHlwZSI6MCwiUGFyZW50U3R5bGUiOm51bGx9LCJQYXJlbnRTdHlsZSI6bnVsbH0sIlBhcmVudFN0eWxlIjpudWxsfSwiUGFyZW50U3R5bGUiOm51bGx9LCJJbmRleCI6MiwiU21hcnREdXJhdGlvbkFjdGl2YXRlZCI6ZmFsc2UsIkRhdGVGb3JtYXQiOnsiJHJlZiI6IjIyMyJ9LCJXZWVrTnVtYmVyaW5nIjp7IiRpZCI6IjIzNSIsIkZvcm1hdCI6MCwiSXNWaXNpYmxlIjpmYWxzZSwiTGFzdEtub3duVmlzaWJpbGl0eVN0YXRlIjpmYWxzZX0sIkJhc2VsaW5lRGF0YSI6eyIkaWQiOiIyMzYiLCJTdGFydERhdGUiOiIyMDI1LTAzLTAzVDAwOjAwOjAwWiIsIkVuZERhdGUiOiIyMDI1LTA0LTA3VDIzOjU5OjAwWiJ9LCJJZCI6IjZlZGViYjZmLTI0NGEtNDExNy04YjI5LWJmNDA4NWJlZjg0ZiIsIkltcG9ydElkIjpudWxsLCJUaXRsZSI6Ik9idGFpbiBjcmVkZW50aWFsIGZvciBHZW5leXggYW5kIEVwaTJNRSIsIk5vdGUiOm51bGwsIkh5cGVybGluayI6eyIkaWQiOiIyMzciLCJBZGRyZXNzIjpudWxsLCJTdWJBZGRyZXNzIjpudWxsfSwiSXNDaGFuZ2VkIjpmYWxzZSwiSXNOZXciOmZhbHNlfX1dLCJfbWlsZXN0b25lcyI6W10sIklkIjoiMDAwMDAwMDAtMDAwMC0wMDAwLTAwMDAtMDAwMDAwMDAwMDAwIiwiSXNTaW5nbGVJdGVtUm93Ijp0cnVlfSx7IiRpZCI6IjIzOCIsIl90YXNrcyI6W3siJGlkIjoiMjM5IiwiX2F0dGFjaGVkTWlsZXN0b25lcyI6W10sIlRhc2tEZWZpbml0aW9uIjp7IiRpZCI6IjI0MCIsIkdyb3VwTmFtZSI6bnVsbCwiU3RhcnREYXRlIjoiMjAyNS0wMi0yNFQwMDowMDowMFoiLCJFbmREYXRlIjoiMjAyNS0wNC0wN1QyMzo1OTowMFoiLCJQZXJjZW50YWdlQ29tcGxldGUiOm51bGwsIlN0eWxlIjp7IiRpZCI6IjI0MSIsIlNoYXBlIjoxLCJTaGFwZVRoaWNrbmVzcyI6MSwiRHVyYXRpb25Gb3JtYXQiOjAsIkluY2x1ZGVOb25Xb3JraW5nRGF5c0luRHVyYXRpb24iOmZhbHNlLCJQZXJjZW50YWdlQ29tcGxldGVTdHlsZSI6eyIkaWQiOiIyNDIiLCJGb250U2V0dGluZ3MiOnsiJGlkIjoiMjQzIiwiRm9udFNpemUiOjEwLCJGb250TmFtZSI6IkNhbGlicmkiLCJJc0JvbGQiOmZhbHNlLCJJc0l0YWxpYyI6ZmFsc2UsIklzVW5kZXJsaW5lZCI6ZmFsc2UsIlBhcmVudFN0eWxlIjpudWxsfSwiQXV0b1NpemUiOjAsIkZvcmVncm91bmQiOnsiJGlkIjoiMjQ0IiwiQ29sb3IiOnsiJGlkIjoiMjQ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0NiIsIlRvcCI6MC4wLCJMZWZ0IjowLjAsIlJpZ2h0IjowLjAsIkJvdHRvbSI6MC4wfSwiUGFkZGluZyI6eyIkaWQiOiIyNDciLCJUb3AiOjAuMCwiTGVmdCI6MC4wLCJSaWdodCI6MC4wLCJCb3R0b20iOjAuMH0sIkJhY2tncm91bmQiOnsiJGlkIjoiMjQ4IiwiQ29sb3IiOnsiJGlkIjoiMjQ5IiwiQSI6ODksIlIiOjAsIkciOjAsIkIiOjB9fSwiSXNWaXNpYmxlIjp0cnVlLCJXaWR0aCI6MC4wLCJIZWlnaHQiOjAuMCwiQm9yZGVyU3R5bGUiOnsiJGlkIjoiMjUwIiwiTGluZUNvbG9yIjpudWxsLCJMaW5lV2VpZ2h0IjowLjAsIkxpbmVUeXBlIjowLCJQYXJlbnRTdHlsZSI6bnVsbH0sIlBhcmVudFN0eWxlIjpudWxsfSwiRHVyYXRpb25TdHlsZSI6eyIkaWQiOiIyNTEiLCJGb250U2V0dGluZ3MiOnsiJGlkIjoiMjUyIiwiRm9udFNpemUiOjEwLCJGb250TmFtZSI6IkNhbGlicmkiLCJJc0JvbGQiOmZhbHNlLCJJc0l0YWxpYyI6ZmFsc2UsIklzVW5kZXJsaW5lZCI6ZmFsc2UsIlBhcmVudFN0eWxlIjpudWxsfSwiQXV0b1NpemUiOjAsIkZvcmVncm91bmQiOnsiJGlkIjoiMjUzIiwiQ29sb3IiOnsiJGlkIjoiMjU0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yNTUiLCJUb3AiOjAuMCwiTGVmdCI6MC4wLCJSaWdodCI6MC4wLCJCb3R0b20iOjAuMH0sIlBhZGRpbmciOnsiJGlkIjoiMjU2IiwiVG9wIjowLjAsIkxlZnQiOjAuMCwiUmlnaHQiOjAuMCwiQm90dG9tIjowLjB9LCJCYWNrZ3JvdW5kIjp7IiRpZCI6IjI1NyIsIkNvbG9yIjp7IiRpZCI6IjI1OCIsIkEiOjI1NSwiUiI6MzEsIkciOjczLCJCIjoxMjV9fSwiSXNWaXNpYmxlIjp0cnVlLCJXaWR0aCI6MC4wLCJIZWlnaHQiOjAuMCwiQm9yZGVyU3R5bGUiOnsiJGlkIjoiMjU5IiwiTGluZUNvbG9yIjpudWxsLCJMaW5lV2VpZ2h0IjowLjAsIkxpbmVUeXBlIjowLCJQYXJlbnRTdHlsZSI6bnVsbH0sIlBhcmVudFN0eWxlIjpudWxsfSwiSG9yaXpvbnRhbENvbm5lY3RvclN0eWxlIjp7IiRpZCI6IjI2MCIsIkxpbmVDb2xvciI6eyIkaWQiOiIyNjEiLCIkdHlwZSI6Ik5MUkUuQ29tbW9uLkRvbS5Tb2xpZENvbG9yQnJ1c2gsIE5MUkUuQ29tbW9uIiwiQ29sb3IiOnsiJGlkIjoiMjYyIiwiQSI6MjU1LCJSIjowLCJHIjowLCJCIjowfX0sIkxpbmVXZWlnaHQiOjAuMCwiTGluZVR5cGUiOjAsIlBhcmVudFN0eWxlIjpudWxsfSwiVmVydGljYWxDb25uZWN0b3JTdHlsZSI6eyIkaWQiOiIyNjMiLCJMaW5lQ29sb3IiOnsiJGlkIjoiMjY0IiwiJHR5cGUiOiJOTFJFLkNvbW1vbi5Eb20uU29saWRDb2xvckJydXNoLCBOTFJFLkNvbW1vbiIsIkNvbG9yIjp7IiRpZCI6IjI2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Y2IiwiU2hhcGVTdHlsZSI6eyIkaWQiOiIyNjciLCJNYXJnaW4iOnsiJGlkIjoiMjY4IiwiVG9wIjowLjAsIkxlZnQiOjAuMCwiUmlnaHQiOjAuMCwiQm90dG9tIjowLjB9LCJQYWRkaW5nIjp7IiRpZCI6IjI2OSIsIlRvcCI6MC4wLCJMZWZ0IjowLjAsIlJpZ2h0IjowLjAsIkJvdHRvbSI6MC4wfSwiQmFja2dyb3VuZCI6eyIkaWQiOiIyNzAiLCJDb2xvciI6eyIkaWQiOiIyNzEiLCJBIjoxNTMsIlIiOjAsIkciOjAsIkIiOjB9fSwiSXNWaXNpYmxlIjp0cnVlLCJXaWR0aCI6MC4wLCJIZWlnaHQiOjAuMCwiQm9yZGVyU3R5bGUiOnsiJGlkIjoiMjcyIiwiTGluZUNvbG9yIjpudWxsLCJMaW5lV2VpZ2h0IjowLjAsIkxpbmVUeXBlIjowLCJQYXJlbnRTdHlsZSI6bnVsbH0sIlBhcmVudFN0eWxlIjpudWxsfSwiTWFyZ2luIjp7IiRpZCI6IjI3MyIsIlRvcCI6MC4wLCJMZWZ0IjowLjAsIlJpZ2h0IjowLjAsIkJvdHRvbSI6MC4wfSwiUGFkZGluZyI6eyIkaWQiOiIyNzQiLCJUb3AiOjAuMCwiTGVmdCI6MC4wLCJSaWdodCI6MC4wLCJCb3R0b20iOjAuMH0sIkJhY2tncm91bmQiOm51bGwsIklzVmlzaWJsZSI6dHJ1ZSwiV2lkdGgiOjAuMCwiSGVpZ2h0IjowLjAsIkJvcmRlclN0eWxlIjpudWxsLCJQYXJlbnRTdHlsZSI6bnVsbH0sIlNoYXBlU3R5bGUiOnsiJGlkIjoiMjc1IiwiTWFyZ2luIjp7IiRpZCI6IjI3NiIsIlRvcCI6MC4wLCJMZWZ0Ijo0LjAsIlJpZ2h0Ijo0LjAsIkJvdHRvbSI6MC4wfSwiUGFkZGluZyI6eyIkaWQiOiIyNzciLCJUb3AiOjAuMCwiTGVmdCI6MC4wLCJSaWdodCI6MC4wLCJCb3R0b20iOjAuMH0sIkJhY2tncm91bmQiOnsiJGlkIjoiMjc4IiwiQ29sb3IiOnsiJGlkIjoiMjc5IiwiQSI6MjU1LCJSIjo3OSwiRyI6MTI5LCJCIjoxODl9fSwiSXNWaXNpYmxlIjp0cnVlLCJXaWR0aCI6MC4wLCJIZWlnaHQiOjE2LjAsIkJvcmRlclN0eWxlIjp7IiRpZCI6IjI4MCIsIkxpbmVDb2xvciI6eyIkaWQiOiIyODEiLCIkdHlwZSI6Ik5MUkUuQ29tbW9uLkRvbS5Tb2xpZENvbG9yQnJ1c2gsIE5MUkUuQ29tbW9uIiwiQ29sb3IiOnsiJGlkIjoiMjgyIiwiQSI6MjU1LCJSIjoyMzQsIkciOjIyLCJCIjozMH19LCJMaW5lV2VpZ2h0IjowLjAsIkxpbmVUeXBlIjowLCJQYXJlbnRTdHlsZSI6bnVsbH0sIlBhcmVudFN0eWxlIjpudWxsfSwiVGl0bGVTdHlsZSI6eyIkaWQiOiIyODMiLCJGb250U2V0dGluZ3MiOnsiJGlkIjoiMjg0IiwiRm9udFNpemUiOjExLCJGb250TmFtZSI6IkNhbGlicmkiLCJJc0JvbGQiOnRydWUsIklzSXRhbGljIjpmYWxzZSwiSXNVbmRlcmxpbmVkIjpmYWxzZSwiUGFyZW50U3R5bGUiOm51bGx9LCJBdXRvU2l6ZSI6MiwiRm9yZWdyb3VuZCI6eyIkaWQiOiIyODUiLCJDb2xvciI6eyIkaWQiOiIyODYiLCJBIjoyNTUsIlIiOjAsIkciOjAsIkIiOjB9fSwiTWF4V2lkdGgiOjE0Ni4wLCJNYXhIZWlnaHQiOiJJbmZpbml0eSIsIlNtYXJ0Rm9yZWdyb3VuZElzQWN0aXZlIjpmYWxzZSwiSG9yaXpvbnRhbEFsaWdubWVudCI6MiwiVmVydGljYWxBbGlnbm1lbnQiOjEsIlNtYXJ0Rm9yZWdyb3VuZCI6bnVsbCwiQmFja2dyb3VuZEZpbGxUeXBlIjowLCJNYXJnaW4iOnsiJGlkIjoiMjg3IiwiVG9wIjowLjAsIkxlZnQiOjAuMCwiUmlnaHQiOjAuMCwiQm90dG9tIjowLjB9LCJQYWRkaW5nIjp7IiRpZCI6IjI4OCIsIlRvcCI6MC4wLCJMZWZ0IjowLjAsIlJpZ2h0IjowLjAsIkJvdHRvbSI6MC4wfSwiQmFja2dyb3VuZCI6eyIkaWQiOiIyODkiLCJDb2xvciI6eyIkaWQiOiIyOTAiLCJBIjowLCJSIjoyNTUsIkciOjI1NSwiQiI6MjU1fX0sIklzVmlzaWJsZSI6dHJ1ZSwiV2lkdGgiOjAuMCwiSGVpZ2h0IjowLjAsIkJvcmRlclN0eWxlIjp7IiRpZCI6IjI5MSIsIkxpbmVDb2xvciI6bnVsbCwiTGluZVdlaWdodCI6MC4wLCJMaW5lVHlwZSI6MCwiUGFyZW50U3R5bGUiOm51bGx9LCJQYXJlbnRTdHlsZSI6bnVsbH0sIkRhdGVTdHlsZSI6eyIkaWQiOiIyOTIiLCJGb250U2V0dGluZ3MiOnsiJGlkIjoiMjkzIiwiRm9udFNpemUiOjEwLCJGb250TmFtZSI6IkNhbGlicmkiLCJJc0JvbGQiOmZhbHNlLCJJc0l0YWxpYyI6ZmFsc2UsIklzVW5kZXJsaW5lZCI6ZmFsc2UsIlBhcmVudFN0eWxlIjpudWxsfSwiQXV0b1NpemUiOjAsIkZvcmVncm91bmQiOnsiJGlkIjoiMjk0IiwiQ29sb3IiOnsiJGlkIjoiMjk1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yOTYiLCJUb3AiOjAuMCwiTGVmdCI6MC4wLCJSaWdodCI6MC4wLCJCb3R0b20iOjAuMH0sIlBhZGRpbmciOnsiJGlkIjoiMjk3IiwiVG9wIjowLjAsIkxlZnQiOjAuMCwiUmlnaHQiOjAuMCwiQm90dG9tIjowLjB9LCJCYWNrZ3JvdW5kIjp7IiRpZCI6IjI5OCIsIkNvbG9yIjp7IiRpZCI6IjI5OSIsIkEiOjAsIlIiOjI1NSwiRyI6MjU1LCJCIjoyNTV9fSwiSXNWaXNpYmxlIjp0cnVlLCJXaWR0aCI6MC4wLCJIZWlnaHQiOjAuMCwiQm9yZGVyU3R5bGUiOnsiJGlkIjoiMzAwIiwiTGluZUNvbG9yIjpudWxsLCJMaW5lV2VpZ2h0IjowLjAsIkxpbmVUeXBlIjowLCJQYXJlbnRTdHlsZSI6bnVsbH0sIlBhcmVudFN0eWxlIjpudWxsfSwiRGF0ZUZvcm1hdCI6eyIkaWQiOiIzM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yIiwiRm9ybWF0IjowLCJJc1Zpc2libGUiOmZhbHNlLCJMYXN0S25vd25WaXNpYmlsaXR5U3RhdGUiOmZhbHNlfSwiSXNWaXNpYmxlIjp0cnVlLCJWYXJpYW5jZVN0eWxlIjp7IiRpZCI6IjMwMyIsIlRleHRTdHlsZSI6eyIkaWQiOiIzMDQiLCJGb250U2V0dGluZ3MiOnsiJGlkIjoiMzA1IiwiRm9udFNpemUiOjExLCJGb250TmFtZSI6IkNhbGlicmkiLCJJc0JvbGQiOmZhbHNlLCJJc0l0YWxpYyI6ZmFsc2UsIklzVW5kZXJsaW5lZCI6ZmFsc2UsIlBhcmVudFN0eWxlIjpudWxsfSwiQXV0b1NpemUiOjAsIkZvcmVncm91bmQiOnsiJGlkIjoiMzA2IiwiQ29sb3IiOnsiJGlkIjoiMzA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OCIsIlRvcCI6MC4wLCJMZWZ0IjowLjAsIlJpZ2h0IjowLjAsIkJvdHRvbSI6MC4wfSwiUGFkZGluZyI6eyIkaWQiOiIzMDkiLCJUb3AiOjAuMCwiTGVmdCI6MC4wLCJSaWdodCI6MC4wLCJCb3R0b20iOjAuMH0sIkJhY2tncm91bmQiOnsiJGlkIjoiMzEwIiwiQ29sb3IiOnsiJGlkIjoiMzExIiwiQSI6MCwiUiI6MCwiRyI6MCwiQiI6MH19LCJJc1Zpc2libGUiOnRydWUsIldpZHRoIjowLjAsIkhlaWdodCI6MC4wLCJCb3JkZXJTdHlsZSI6eyIkaWQiOiIzMTIiLCJMaW5lQ29sb3IiOm51bGwsIkxpbmVXZWlnaHQiOjAuMCwiTGluZVR5cGUiOjAsIlBhcmVudFN0eWxlIjpudWxsfSwiUGFyZW50U3R5bGUiOm51bGx9LCJQYXJlbnRTdHlsZSI6bnVsbH0sIlBhcmVudFN0eWxlIjpudWxsfSwiSW5kZXgiOjMsIlNtYXJ0RHVyYXRpb25BY3RpdmF0ZWQiOmZhbHNlLCJEYXRlRm9ybWF0Ijp7IiRyZWYiOiIzMDEifSwiV2Vla051bWJlcmluZyI6eyIkaWQiOiIzMTMiLCJGb3JtYXQiOjAsIklzVmlzaWJsZSI6ZmFsc2UsIkxhc3RLbm93blZpc2liaWxpdHlTdGF0ZSI6ZmFsc2V9LCJCYXNlbGluZURhdGEiOnsiJGlkIjoiMzE0IiwiU3RhcnREYXRlIjoiMjAyNS0wMi0yNFQwMDowMDowMFoiLCJFbmREYXRlIjoiMjAyNS0wNC0wN1QyMzo1OTowMFoifSwiSWQiOiI3ZDVlMzJjOC1mYWE1LTRmZTItOTA1Yy1mMmQ1NGQxZjVjNTUiLCJJbXBvcnRJZCI6bnVsbCwiVGl0bGUiOiJTZWN1cmUgc2VxdWVuY2luZyBkYXRhIGEiLCJOb3RlIjpudWxsLCJIeXBlcmxpbmsiOnsiJGlkIjoiMzE1IiwiQWRkcmVzcyI6bnVsbCwiU3ViQWRkcmVzcyI6bnVsbH0sIklzQ2hhbmdlZCI6ZmFsc2UsIklzTmV3IjpmYWxzZX19XSwiX21pbGVzdG9uZXMiOltdLCJJZCI6IjAwMDAwMDAwLTAwMDAtMDAwMC0wMDAwLTAwMDAwMDAwMDAwMCIsIklzU2luZ2xlSXRlbVJvdyI6dHJ1ZX1dLCJJbmRleCI6MCwiSWQiOiJiMTY5NTYwMy1mYzUyLTRkMWQtOWNkOC1jYWUyMWMyZWNkYjkiLCJIZWFkZXJUZXh0IjpudWxsLCJJc0RlZmF1bHQiOnRydWUsIlN0eWxlIjp7IiRpZCI6IjMxNiIsIkhlYWRlclN0eWxlIjp7IiRpZCI6IjMxNyIsIlRleHRTdHlsZSI6eyIkaWQiOiIzMTgiLCJGb250U2V0dGluZ3MiOnsiJGlkIjoiMzE5IiwiRm9udFNpemUiOjExLCJGb250TmFtZSI6IkNhbGlicmkiLCJJc0JvbGQiOmZhbHNlLCJJc0l0YWxpYyI6ZmFsc2UsIklzVW5kZXJsaW5lZCI6ZmFsc2UsIlBhcmVudFN0eWxlIjpudWxsfSwiQXV0b1NpemUiOjIsIkZvcmVncm91bmQiOnsiJGlkIjoiMzIwIiwiQ29sb3IiOnsiJGlkIjoiMzI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IyIiwiVG9wIjowLjAsIkxlZnQiOjAuMCwiUmlnaHQiOjAuMCwiQm90dG9tIjowLjB9LCJQYWRkaW5nIjp7IiRpZCI6IjMyMyIsIlRvcCI6MC4wLCJMZWZ0IjowLjAsIlJpZ2h0IjowLjAsIkJvdHRvbSI6MC4wfSwiQmFja2dyb3VuZCI6eyIkaWQiOiIzMjQiLCJDb2xvciI6eyIkaWQiOiIzMjUiLCJBIjoyNTUsIlIiOjAsIkciOjAsIkIiOjB9fSwiSXNWaXNpYmxlIjp0cnVlLCJXaWR0aCI6MC4wLCJIZWlnaHQiOjAuMCwiQm9yZGVyU3R5bGUiOm51bGwsIlBhcmVudFN0eWxlIjpudWxsfSwiUmVjdGFuZ2xlU3R5bGUiOnsiJGlkIjoiMzI2IiwiTWFyZ2luIjp7IiRpZCI6IjMyNyIsIlRvcCI6MC4wLCJMZWZ0IjowLjAsIlJpZ2h0IjowLjAsIkJvdHRvbSI6MC4wfSwiUGFkZGluZyI6eyIkaWQiOiIzMjgiLCJUb3AiOjAuMCwiTGVmdCI6MC4wLCJSaWdodCI6MC4wLCJCb3R0b20iOjAuMH0sIkJhY2tncm91bmQiOnsiJGlkIjoiMzI5IiwiQ29sb3IiOnsiJGlkIjoiMzMwIiwiQSI6MTI3LCJSIjo3OSwiRyI6MTI5LCJCIjoxODl9fSwiSXNWaXNpYmxlIjp0cnVlLCJXaWR0aCI6MC4wLCJIZWlnaHQiOjAuMCwiQm9yZGVyU3R5bGUiOnsiJGlkIjoiMzMxIiwiTGluZUNvbG9yIjp7IiRpZCI6IjMzMiIsIiR0eXBlIjoiTkxSRS5Db21tb24uRG9tLlNvbGlkQ29sb3JCcnVzaCwgTkxSRS5Db21tb24iLCJDb2xvciI6eyIkaWQiOiIzMzMiLCJBIjoyNTUsIlIiOjI1NSwiRyI6MCwiQiI6MH19LCJMaW5lV2VpZ2h0IjowLjAsIkxpbmVUeXBlIjowLCJQYXJlbnRTdHlsZSI6bnVsbH0sIlBhcmVudFN0eWxlIjpudWxsfSwiTWFyZ2luIjp7IiRpZCI6IjMzNCIsIlRvcCI6MC4wLCJMZWZ0IjowLjAsIlJpZ2h0IjowLjAsIkJvdHRvbSI6MC4wfSwiUGFkZGluZyI6eyIkaWQiOiIzMzUiLCJUb3AiOjAuMCwiTGVmdCI6MC4wLCJSaWdodCI6MC4wLCJCb3R0b20iOjAuMH0sIkJhY2tncm91bmQiOm51bGwsIklzVmlzaWJsZSI6dHJ1ZSwiV2lkdGgiOjAuMCwiSGVpZ2h0IjowLjAsIkJvcmRlclN0eWxlIjpudWxsLCJQYXJlbnRTdHlsZSI6bnVsbH0sIkJhY2tncm91bmRTdHlsZSI6eyIkaWQiOiIzMzYiLCJNYXJnaW4iOnsiJGlkIjoiMzM3IiwiVG9wIjowLjAsIkxlZnQiOjAuMCwiUmlnaHQiOjAuMCwiQm90dG9tIjowLjB9LCJQYWRkaW5nIjp7IiRpZCI6IjMzOCIsIlRvcCI6MC4wLCJMZWZ0IjowLjAsIlJpZ2h0IjowLjAsIkJvdHRvbSI6MC4wfSwiQmFja2dyb3VuZCI6eyIkaWQiOiIzMzkiLCJDb2xvciI6eyIkaWQiOiIzNDAiLCJBIjo1MSwiUiI6MjAwLCJHIjoyMDAsIkIiOjIwMH19LCJJc1Zpc2libGUiOnRydWUsIldpZHRoIjowLjAsIkhlaWdodCI6MC4wLCJCb3JkZXJTdHlsZSI6eyIkaWQiOiIzNDEiLCJMaW5lQ29sb3IiOnsiJGlkIjoiMzQyIiwiJHR5cGUiOiJOTFJFLkNvbW1vbi5Eb20uU29saWRDb2xvckJydXNoLCBOTFJFLkNvbW1vbiIsIkNvbG9yIjp7IiRpZCI6IjM0MyIsIkEiOjI1NSwiUiI6MjM0LCJHIjoyMiwiQiI6MzB9fSwiTGluZVdlaWdodCI6MC4wLCJMaW5lVHlwZSI6MCwiUGFyZW50U3R5bGUiOm51bGx9LCJQYXJlbnRTdHlsZSI6bnVsbH0sIk1hcmdpbiI6eyIkaWQiOiIzNDQiLCJUb3AiOjAuMCwiTGVmdCI6MC4wLCJSaWdodCI6MC4wLCJCb3R0b20iOjAuMH0sIlBhZGRpbmciOnsiJGlkIjoiMzQ1IiwiVG9wIjowLjAsIkxlZnQiOjAuMCwiUmlnaHQiOjAuMCwiQm90dG9tIjowLjB9LCJJc1Zpc2libGUiOnRydWUsIldpZHRoIjowLjAsIkhlaWdodCI6MC4wLCJCb3JkZXJTdHlsZSI6eyIkaWQiOiIzNDYiLCJMaW5lQ29sb3IiOm51bGwsIkxpbmVXZWlnaHQiOjAuMCwiTGluZVR5cGUiOjAsIlBhcmVudFN0eWxlIjpudWxsfSwiUGFyZW50U3R5bGUiOm51bGx9fV0sIklkIjoiM2MxMmQ5ZjEtYmY4MC00MDBiLTlhYmUtNzY0NzViNmMxOTkxIiwiSW5kZXgiOjAsIkhlYWRlclRleHQiOiJJbml0aWFsIFNldHVwIGFuZCBEYXRhIEFjcXVpc2l0aW9uIiwiU3R5bGUiOnsiJGlkIjoiMzQ3IiwiU3R5bGVJZCI6IjMzMmNmYjEzLWI0MDEtNGVjMy1iNjU1LTczOTY4ZDA0ZDc0OSIsIkhlYWRlclN0eWxlIjp7IiRpZCI6IjM0OCIsIlRleHRJc1ZlcnRpY2FsIjpmYWxzZSwiVGV4dFN0eWxlIjp7IiRpZCI6IjM0OSIsIkZvbnRTZXR0aW5ncyI6eyIkaWQiOiIzNTAiLCJGb250U2l6ZSI6MTEsIkZvbnROYW1lIjoiQ2FsaWJyaSIsIklzQm9sZCI6ZmFsc2UsIklzSXRhbGljIjpmYWxzZSwiSXNVbmRlcmxpbmVkIjpmYWxzZSwiUGFyZW50U3R5bGUiOm51bGx9LCJBdXRvU2l6ZSI6MiwiRm9yZWdyb3VuZCI6eyIkaWQiOiIzNTEiLCJDb2xvciI6eyIkaWQiOiIzNTI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TMiLCJUb3AiOjAuMCwiTGVmdCI6MC4wLCJSaWdodCI6MC4wLCJCb3R0b20iOjAuMH0sIlBhZGRpbmciOnsiJGlkIjoiMzU0IiwiVG9wIjowLjAsIkxlZnQiOjAuMCwiUmlnaHQiOjAuMCwiQm90dG9tIjowLjB9LCJCYWNrZ3JvdW5kIjp7IiRpZCI6IjM1NSIsIkNvbG9yIjp7IiRpZCI6IjM1NiIsIkEiOjI1NSwiUiI6MjU1LCJHIjoyNTUsIkIiOjI1NX19LCJJc1Zpc2libGUiOnRydWUsIldpZHRoIjowLjAsIkhlaWdodCI6MC4wLCJCb3JkZXJTdHlsZSI6bnVsbCwiUGFyZW50U3R5bGUiOm51bGx9LCJSZWN0YW5nbGVTdHlsZSI6eyIkaWQiOiIzNTciLCJNYXJnaW4iOnsiJGlkIjoiMzU4IiwiVG9wIjowLjAsIkxlZnQiOjAuMCwiUmlnaHQiOjAuMCwiQm90dG9tIjowLjB9LCJQYWRkaW5nIjp7IiRpZCI6IjM1OSIsIlRvcCI6MC4wLCJMZWZ0IjowLjAsIlJpZ2h0IjowLjAsIkJvdHRvbSI6MC4wfSwiQmFja2dyb3VuZCI6eyIkaWQiOiIzNjAiLCJDb2xvciI6eyIkaWQiOiIzNjEiLCJBIjoyNTUsIlIiOjc5LCJHIjoxMjksIkIiOjE4OX19LCJJc1Zpc2libGUiOnRydWUsIldpZHRoIjowLjAsIkhlaWdodCI6MC4wLCJCb3JkZXJTdHlsZSI6eyIkaWQiOiIzNjIiLCJMaW5lQ29sb3IiOnsiJGlkIjoiMzYzIiwiJHR5cGUiOiJOTFJFLkNvbW1vbi5Eb20uU29saWRDb2xvckJydXNoLCBOTFJFLkNvbW1vbiIsIkNvbG9yIjp7IiRpZCI6IjM2NCIsIkEiOjI1NSwiUiI6MjU1LCJHIjoyNTUsIkIiOjI1NX19LCJMaW5lV2VpZ2h0IjowLjAsIkxpbmVUeXBlIjowLCJQYXJlbnRTdHlsZSI6bnVsbH0sIlBhcmVudFN0eWxlIjpudWxsfSwiTWFyZ2luIjp7IiRpZCI6IjM2NSIsIlRvcCI6MC4wLCJMZWZ0IjowLjAsIlJpZ2h0IjowLjAsIkJvdHRvbSI6MC4wfSwiUGFkZGluZyI6eyIkaWQiOiIzNjYiLCJUb3AiOjAuMCwiTGVmdCI6MC4wLCJSaWdodCI6MC4wLCJCb3R0b20iOjAuMH0sIkJhY2tncm91bmQiOm51bGwsIklzVmlzaWJsZSI6dHJ1ZSwiV2lkdGgiOjAuMCwiSGVpZ2h0IjowLjAsIkJvcmRlclN0eWxlIjpudWxsLCJQYXJlbnRTdHlsZSI6bnVsbH0sIkJhY2tncm91bmRTdHlsZSI6eyIkaWQiOiIzNjciLCJNYXJnaW4iOnsiJGlkIjoiMzY4IiwiVG9wIjowLjAsIkxlZnQiOjAuMCwiUmlnaHQiOjAuMCwiQm90dG9tIjowLjB9LCJQYWRkaW5nIjp7IiRpZCI6IjM2OSIsIlRvcCI6MC4wLCJMZWZ0IjowLjAsIlJpZ2h0IjowLjAsIkJvdHRvbSI6MC4wfSwiQmFja2dyb3VuZCI6eyIkaWQiOiIzNzAiLCJDb2xvciI6eyIkaWQiOiIzNzEiLCJBIjo1MSwiUiI6MjAwLCJHIjoyMDAsIkIiOjIwMH19LCJJc1Zpc2libGUiOnRydWUsIldpZHRoIjowLjAsIkhlaWdodCI6MC4wLCJCb3JkZXJTdHlsZSI6eyIkaWQiOiIzNzIiLCJMaW5lQ29sb3IiOnsiJGlkIjoiMzczIiwiJHR5cGUiOiJOTFJFLkNvbW1vbi5Eb20uU29saWRDb2xvckJydXNoLCBOTFJFLkNvbW1vbiIsIkNvbG9yIjp7IiRpZCI6IjM3NCIsIkEiOjI1NSwiUiI6MjM0LCJHIjoyMiwiQiI6MzB9fSwiTGluZVdlaWdodCI6MC4wLCJMaW5lVHlwZSI6MCwiUGFyZW50U3R5bGUiOm51bGx9LCJQYXJlbnRTdHlsZSI6bnVsbH0sIklzQWJvdmVUaW1lYmFuZCI6ZmFsc2UsIlNwYWNpbmciOjIsIkRlZmF1bHRTd2ltbGFuZVRhc2tTdHlsZSI6eyIkaWQiOiIzNzUiLCIkdHlwZSI6Ik5MUkUuQ29tbW9uLkRvbS5TdHlsZXMuRXhwbGljaXRTZXRhYmxlVGFza1N0eWxlLCBOTFJFLkNvbW1vbiIsIlNoYXBlIjoxLCJTaGFwZVRoaWNrbmVzcyI6MSwiRHVyYXRpb25Gb3JtYXQiOjAsIkluY2x1ZGVOb25Xb3JraW5nRGF5c0luRHVyYXRpb24iOmZhbHNlLCJQZXJjZW50YWdlQ29tcGxldGVTdHlsZSI6eyIkaWQiOiIzNzYiLCJGb250U2V0dGluZ3MiOnsiJGlkIjoiMzc3IiwiRm9udFNpemUiOjEwLCJGb250TmFtZSI6IkNhbGlicmkiLCJJc0JvbGQiOmZhbHNlLCJJc0l0YWxpYyI6ZmFsc2UsIklzVW5kZXJsaW5lZCI6ZmFsc2UsIlBhcmVudFN0eWxlIjpudWxsfSwiQXV0b1NpemUiOjAsIkZvcmVncm91bmQiOnsiJGlkIjoiMzc4IiwiQ29sb3IiOnsiJGlkIjoiMzc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4MCIsIlRvcCI6MC4wLCJMZWZ0IjowLjAsIlJpZ2h0IjowLjAsIkJvdHRvbSI6MC4wfSwiUGFkZGluZyI6eyIkaWQiOiIzODEiLCJUb3AiOjAuMCwiTGVmdCI6MC4wLCJSaWdodCI6MC4wLCJCb3R0b20iOjAuMH0sIkJhY2tncm91bmQiOnsiJGlkIjoiMzgyIiwiQ29sb3IiOnsiJGlkIjoiMzgzIiwiQSI6ODksIlIiOjAsIkciOjAsIkIiOjB9fSwiSXNWaXNpYmxlIjp0cnVlLCJXaWR0aCI6MC4wLCJIZWlnaHQiOjAuMCwiQm9yZGVyU3R5bGUiOnsiJGlkIjoiMzg0IiwiTGluZUNvbG9yIjpudWxsLCJMaW5lV2VpZ2h0IjowLjAsIkxpbmVUeXBlIjowLCJQYXJlbnRTdHlsZSI6bnVsbH0sIlBhcmVudFN0eWxlIjpudWxsfSwiRHVyYXRpb25TdHlsZSI6eyIkaWQiOiIzODUiLCJGb250U2V0dGluZ3MiOnsiJGlkIjoiMzg2IiwiRm9udFNpemUiOjEwLCJGb250TmFtZSI6IkNhbGlicmkiLCJJc0JvbGQiOmZhbHNlLCJJc0l0YWxpYyI6ZmFsc2UsIklzVW5kZXJsaW5lZCI6ZmFsc2UsIlBhcmVudFN0eWxlIjpudWxsfSwiQXV0b1NpemUiOjAsIkZvcmVncm91bmQiOnsiJGlkIjoiMzg3IiwiQ29sb3IiOnsiJGlkIjoiMzg4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zODkiLCJUb3AiOjAuMCwiTGVmdCI6MC4wLCJSaWdodCI6MC4wLCJCb3R0b20iOjAuMH0sIlBhZGRpbmciOnsiJGlkIjoiMzkwIiwiVG9wIjowLjAsIkxlZnQiOjAuMCwiUmlnaHQiOjAuMCwiQm90dG9tIjowLjB9LCJCYWNrZ3JvdW5kIjp7IiRpZCI6IjM5MSIsIkNvbG9yIjp7IiRpZCI6IjM5MiIsIkEiOjI1NSwiUiI6MzEsIkciOjczLCJCIjoxMjV9fSwiSXNWaXNpYmxlIjp0cnVlLCJXaWR0aCI6MC4wLCJIZWlnaHQiOjAuMCwiQm9yZGVyU3R5bGUiOnsiJGlkIjoiMzkzIiwiTGluZUNvbG9yIjpudWxsLCJMaW5lV2VpZ2h0IjowLjAsIkxpbmVUeXBlIjowLCJQYXJlbnRTdHlsZSI6bnVsbH0sIlBhcmVudFN0eWxlIjpudWxsfSwiSG9yaXpvbnRhbENvbm5lY3RvclN0eWxlIjp7IiRpZCI6IjM5NCIsIkxpbmVDb2xvciI6eyIkaWQiOiIzOTUiLCIkdHlwZSI6Ik5MUkUuQ29tbW9uLkRvbS5Tb2xpZENvbG9yQnJ1c2gsIE5MUkUuQ29tbW9uIiwiQ29sb3IiOnsiJGlkIjoiMzk2IiwiQSI6MjU1LCJSIjowLCJHIjowLCJCIjowfX0sIkxpbmVXZWlnaHQiOjAuMCwiTGluZVR5cGUiOjAsIlBhcmVudFN0eWxlIjpudWxsfSwiVmVydGljYWxDb25uZWN0b3JTdHlsZSI6eyIkaWQiOiIzOTciLCJMaW5lQ29sb3IiOnsiJGlkIjoiMzk4IiwiJHR5cGUiOiJOTFJFLkNvbW1vbi5Eb20uU29saWRDb2xvckJydXNoLCBOTFJFLkNvbW1vbiIsIkNvbG9yIjp7IiRpZCI6IjM5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wMCIsIlNoYXBlU3R5bGUiOnsiJGlkIjoiNDAxIiwiTWFyZ2luIjp7IiRpZCI6IjQwMiIsIlRvcCI6MC4wLCJMZWZ0IjowLjAsIlJpZ2h0IjowLjAsIkJvdHRvbSI6MC4wfSwiUGFkZGluZyI6eyIkaWQiOiI0MDMiLCJUb3AiOjAuMCwiTGVmdCI6MC4wLCJSaWdodCI6MC4wLCJCb3R0b20iOjAuMH0sIkJhY2tncm91bmQiOnsiJGlkIjoiNDA0IiwiQ29sb3IiOnsiJGlkIjoiNDA1IiwiQSI6MTUzLCJSIjowLCJHIjowLCJCIjowfX0sIklzVmlzaWJsZSI6dHJ1ZSwiV2lkdGgiOjAuMCwiSGVpZ2h0IjowLjAsIkJvcmRlclN0eWxlIjp7IiRpZCI6IjQwNiIsIkxpbmVDb2xvciI6bnVsbCwiTGluZVdlaWdodCI6MC4wLCJMaW5lVHlwZSI6MCwiUGFyZW50U3R5bGUiOm51bGx9LCJQYXJlbnRTdHlsZSI6bnVsbH0sIk1hcmdpbiI6eyIkaWQiOiI0MDciLCJUb3AiOjAuMCwiTGVmdCI6MC4wLCJSaWdodCI6MC4wLCJCb3R0b20iOjAuMH0sIlBhZGRpbmciOnsiJGlkIjoiNDA4IiwiVG9wIjowLjAsIkxlZnQiOjAuMCwiUmlnaHQiOjAuMCwiQm90dG9tIjowLjB9LCJCYWNrZ3JvdW5kIjpudWxsLCJJc1Zpc2libGUiOnRydWUsIldpZHRoIjowLjAsIkhlaWdodCI6MC4wLCJCb3JkZXJTdHlsZSI6bnVsbCwiUGFyZW50U3R5bGUiOm51bGx9LCJTaGFwZVN0eWxlIjp7IiRpZCI6IjQwOSIsIk1hcmdpbiI6eyIkaWQiOiI0MTAiLCJUb3AiOjAuMCwiTGVmdCI6NC4wLCJSaWdodCI6NC4wLCJCb3R0b20iOjAuMH0sIlBhZGRpbmciOnsiJGlkIjoiNDExIiwiVG9wIjowLjAsIkxlZnQiOjAuMCwiUmlnaHQiOjAuMCwiQm90dG9tIjowLjB9LCJCYWNrZ3JvdW5kIjp7IiRpZCI6IjQxMiIsIkNvbG9yIjp7IiRpZCI6IjQxMyIsIkEiOjI1NSwiUiI6NzksIkciOjEyOSwiQiI6MTg5fX0sIklzVmlzaWJsZSI6dHJ1ZSwiV2lkdGgiOjAuMCwiSGVpZ2h0IjoxNi4wLCJCb3JkZXJTdHlsZSI6eyIkaWQiOiI0MTQiLCJMaW5lQ29sb3IiOnsiJGlkIjoiNDE1IiwiJHR5cGUiOiJOTFJFLkNvbW1vbi5Eb20uU29saWRDb2xvckJydXNoLCBOTFJFLkNvbW1vbiIsIkNvbG9yIjp7IiRpZCI6IjQxNiIsIkEiOjI1NSwiUiI6MjM0LCJHIjoyMiwiQiI6MzB9fSwiTGluZVdlaWdodCI6MC4wLCJMaW5lVHlwZSI6MCwiUGFyZW50U3R5bGUiOm51bGx9LCJQYXJlbnRTdHlsZSI6bnVsbH0sIlRpdGxlU3R5bGUiOnsiJGlkIjoiNDE3IiwiRm9udFNldHRpbmdzIjp7IiRpZCI6IjQxOCIsIkZvbnRTaXplIjoxMSwiRm9udE5hbWUiOiJDYWxpYnJpIiwiSXNCb2xkIjp0cnVlLCJJc0l0YWxpYyI6ZmFsc2UsIklzVW5kZXJsaW5lZCI6ZmFsc2UsIlBhcmVudFN0eWxlIjpudWxsfSwiQXV0b1NpemUiOjAsIkZvcmVncm91bmQiOnsiJGlkIjoiNDE5IiwiQ29sb3IiOnsiJGlkIjoiNDI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yMSIsIlRvcCI6MC4wLCJMZWZ0IjowLjAsIlJpZ2h0IjowLjAsIkJvdHRvbSI6MC4wfSwiUGFkZGluZyI6eyIkaWQiOiI0MjIiLCJUb3AiOjAuMCwiTGVmdCI6MC4wLCJSaWdodCI6MC4wLCJCb3R0b20iOjAuMH0sIkJhY2tncm91bmQiOnsiJGlkIjoiNDIzIiwiQ29sb3IiOnsiJGlkIjoiNDI0IiwiQSI6MjU1LCJSIjowLCJHIjowLCJCIjowfX0sIklzVmlzaWJsZSI6dHJ1ZSwiV2lkdGgiOjAuMCwiSGVpZ2h0IjowLjAsIkJvcmRlclN0eWxlIjp7IiRpZCI6IjQyNSIsIkxpbmVDb2xvciI6bnVsbCwiTGluZVdlaWdodCI6MC4wLCJMaW5lVHlwZSI6MCwiUGFyZW50U3R5bGUiOm51bGx9LCJQYXJlbnRTdHlsZSI6bnVsbH0sIkRhdGVTdHlsZSI6eyIkaWQiOiI0MjYiLCJGb250U2V0dGluZ3MiOnsiJGlkIjoiNDI3IiwiRm9udFNpemUiOjEwLCJGb250TmFtZSI6IkNhbGlicmkiLCJJc0JvbGQiOmZhbHNlLCJJc0l0YWxpYyI6ZmFsc2UsIklzVW5kZXJsaW5lZCI6ZmFsc2UsIlBhcmVudFN0eWxlIjpudWxsfSwiQXV0b1NpemUiOjAsIkZvcmVncm91bmQiOnsiJGlkIjoiNDI4IiwiQ29sb3IiOnsiJGlkIjoiNDI5IiwiQSI6MjU1LCJSIjozMSwiRyI6NzMsIkIiOjEyNX19LCJNYXhXaWR0aCI6MjAwLjAsIk1heEhlaWdodCI6IkluZmluaXR5IiwiU21hcnRGb3JlZ3JvdW5kSXNBY3RpdmUiOmZhbHNlLCJIb3Jpem9udGFsQWxpZ25tZW50IjoyLCJWZXJ0aWNhbEFsaWdubWVudCI6MSwiU21hcnRGb3JlZ3JvdW5kIjpudWxsLCJCYWNrZ3JvdW5kRmlsbFR5cGUiOjAsIk1hcmdpbiI6eyIkaWQiOiI0MzAiLCJUb3AiOjAuMCwiTGVmdCI6MC4wLCJSaWdodCI6MC4wLCJCb3R0b20iOjAuMH0sIlBhZGRpbmciOnsiJGlkIjoiNDMxIiwiVG9wIjowLjAsIkxlZnQiOjAuMCwiUmlnaHQiOjAuMCwiQm90dG9tIjowLjB9LCJCYWNrZ3JvdW5kIjp7IiRpZCI6IjQzMiIsIkNvbG9yIjp7IiRpZCI6IjQzMyIsIkEiOjI1NSwiUiI6MzEsIkciOjczLCJCIjoxMjV9fSwiSXNWaXNpYmxlIjp0cnVlLCJXaWR0aCI6MC4wLCJIZWlnaHQiOjAuMCwiQm9yZGVyU3R5bGUiOnsiJGlkIjoiNDM0IiwiTGluZUNvbG9yIjpudWxsLCJMaW5lV2VpZ2h0IjowLjAsIkxpbmVUeXBlIjowLCJQYXJlbnRTdHlsZSI6bnVsbH0sIlBhcmVudFN0eWxlIjpudWxsfSwiRGF0ZUZvcm1hdCI6eyIkaWQiOiI0M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2IiwiRm9ybWF0IjowLCJJc1Zpc2libGUiOmZhbHNlLCJMYXN0S25vd25WaXNpYmlsaXR5U3RhdGUiOmZhbHNlfSwiSXNWaXNpYmxlIjp0cnVlLCJWYXJpYW5jZVN0eWxlIjp7IiRpZCI6IjQzNyIsIlRleHRTdHlsZSI6eyIkaWQiOiI0MzgiLCJGb250U2V0dGluZ3MiOnsiJGlkIjoiNDM5IiwiRm9udFNpemUiOjExLCJGb250TmFtZSI6IkNhbGlicmkiLCJJc0JvbGQiOmZhbHNlLCJJc0l0YWxpYyI6ZmFsc2UsIklzVW5kZXJsaW5lZCI6ZmFsc2UsIlBhcmVudFN0eWxlIjpudWxsfSwiQXV0b1NpemUiOjAsIkZvcmVncm91bmQiOnsiJGlkIjoiNDQwIiwiQ29sb3IiOnsiJGlkIjoiNDQ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MiIsIlRvcCI6MC4wLCJMZWZ0IjowLjAsIlJpZ2h0IjowLjAsIkJvdHRvbSI6MC4wfSwiUGFkZGluZyI6eyIkaWQiOiI0NDMiLCJUb3AiOjAuMCwiTGVmdCI6MC4wLCJSaWdodCI6MC4wLCJCb3R0b20iOjAuMH0sIkJhY2tncm91bmQiOnsiJGlkIjoiNDQ0IiwiQ29sb3IiOnsiJGlkIjoiNDQ1IiwiQSI6MCwiUiI6MCwiRyI6MCwiQiI6MH19LCJJc1Zpc2libGUiOnRydWUsIldpZHRoIjowLjAsIkhlaWdodCI6MC4wLCJCb3JkZXJTdHlsZSI6eyIkaWQiOiI0NDYiLCJMaW5lQ29sb3IiOm51bGwsIkxpbmVXZWlnaHQiOjAuMCwiTGluZVR5cGUiOjAsIlBhcmVudFN0eWxlIjpudWxsfSwiUGFyZW50U3R5bGUiOm51bGx9LCJQYXJlbnRTdHlsZSI6bnVsbH0sIlBhcmVudFN0eWxlIjpudWxsLCJfZXhwbGljaXRseVNldCI6eyIkaWQiOiI0NDc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0NDgiLCJTaGFwZSI6MTMsIkNvbm5lY3Rvck1hcmdpbiI6eyIkaWQiOiI0NDkiLCJUb3AiOjAuMCwiTGVmdCI6Mi4wLCJSaWdodCI6Mi4wLCJCb3R0b20iOjAuMH0sIkNvbm5lY3RvclN0eWxlIjp7IiRpZCI6IjQ1MCIsIkxpbmVDb2xvciI6eyIkaWQiOiI0NTEiLCIkdHlwZSI6Ik5MUkUuQ29tbW9uLkRvbS5Tb2xpZENvbG9yQnJ1c2gsIE5MUkUuQ29tbW9uIiwiQ29sb3IiOnsiJGlkIjoiNDUyIiwiQSI6MTI3LCJSIjo2NCwiRyI6NjQsIkIiOjY0fX0sIkxpbmVXZWlnaHQiOjEuMCwiTGluZVR5cGUiOjAsIlBhcmVudFN0eWxlIjpudWxsfSwiSXNCZWxvd1RpbWViYW5kIjpmYWxzZSwiUG9zaXRpb25PblRhc2siOjMsIkhpZGVEYXRlIjpmYWxzZSwiU2hhcGVTaXplIjowLCJTcGFjaW5nIjowLjAsIlBhZGRpbmciOnsiJGlkIjoiNDUzIiwiVG9wIjo1LjAsIkxlZnQiOjMuMCwiUmlnaHQiOjAuMCwiQm90dG9tIjoyLjB9LCJTaGFwZVN0eWxlIjp7IiRpZCI6IjQ1NCIsIk1hcmdpbiI6eyIkaWQiOiI0NTUiLCJUb3AiOjAuMCwiTGVmdCI6MC4wLCJSaWdodCI6MC4wLCJCb3R0b20iOjAuMH0sIlBhZGRpbmciOnsiJGlkIjoiNDU2IiwiVG9wIjowLjAsIkxlZnQiOjAuMCwiUmlnaHQiOjAuMCwiQm90dG9tIjowLjB9LCJCYWNrZ3JvdW5kIjp7IiRpZCI6IjQ1NyIsIkNvbG9yIjp7IiRpZCI6IjQ1OCIsIkEiOjI1NSwiUiI6NjQsIkciOjY0LCJCIjo2NH19LCJJc1Zpc2libGUiOnRydWUsIldpZHRoIjoxMi4wLCJIZWlnaHQiOjE0LjAsIkJvcmRlclN0eWxlIjp7IiRpZCI6IjQ1OSIsIkxpbmVDb2xvciI6eyIkaWQiOiI0NjAiLCIkdHlwZSI6Ik5MUkUuQ29tbW9uLkRvbS5Tb2xpZENvbG9yQnJ1c2gsIE5MUkUuQ29tbW9uIiwiQ29sb3IiOnsiJGlkIjoiNDYxIiwiQSI6MjU1LCJSIjoyNTUsIkciOjAsIkIiOjB9fSwiTGluZVdlaWdodCI6MC4wLCJMaW5lVHlwZSI6MCwiUGFyZW50U3R5bGUiOm51bGx9LCJQYXJlbnRTdHlsZSI6bnVsbH0sIlRpdGxlU3R5bGUiOnsiJGlkIjoiNDYyIiwiRm9udFNldHRpbmdzIjp7IiRpZCI6IjQ2MyIsIkZvbnRTaXplIjoxMSwiRm9udE5hbWUiOiJDYWxpYnJpIiwiSXNCb2xkIjpmYWxzZSwiSXNJdGFsaWMiOmZhbHNlLCJJc1VuZGVybGluZWQiOmZhbHNlLCJQYXJlbnRTdHlsZSI6bnVsbH0sIkF1dG9TaXplIjowLCJGb3JlZ3JvdW5kIjp7IiRpZCI6IjQ2NCIsIkNvbG9yIjp7IiRpZCI6IjQ2N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NjYiLCJUb3AiOjAuMCwiTGVmdCI6MC4wLCJSaWdodCI6MC4wLCJCb3R0b20iOjAuMH0sIlBhZGRpbmciOnsiJGlkIjoiNDY3IiwiVG9wIjowLjAsIkxlZnQiOjAuMCwiUmlnaHQiOjAuMCwiQm90dG9tIjowLjB9LCJCYWNrZ3JvdW5kIjp7IiRpZCI6IjQ2OCIsIkNvbG9yIjp7IiRpZCI6IjQ2OSIsIkEiOjI1NSwiUiI6MCwiRyI6MCwiQiI6MH19LCJJc1Zpc2libGUiOnRydWUsIldpZHRoIjowLjAsIkhlaWdodCI6MC4wLCJCb3JkZXJTdHlsZSI6eyIkaWQiOiI0NzAiLCJMaW5lQ29sb3IiOm51bGwsIkxpbmVXZWlnaHQiOjAuMCwiTGluZVR5cGUiOjAsIlBhcmVudFN0eWxlIjpudWxsfSwiUGFyZW50U3R5bGUiOm51bGx9LCJEYXRlU3R5bGUiOnsiJGlkIjoiNDcxIiwiRm9udFNldHRpbmdzIjp7IiRpZCI6IjQ3MiIsIkZvbnRTaXplIjoxMCwiRm9udE5hbWUiOiJDYWxpYnJpIiwiSXNCb2xkIjpmYWxzZSwiSXNJdGFsaWMiOmZhbHNlLCJJc1VuZGVybGluZWQiOmZhbHNlLCJQYXJlbnRTdHlsZSI6bnVsbH0sIkF1dG9TaXplIjowLCJGb3JlZ3JvdW5kIjp7IiRpZCI6IjQ3MyIsIkNvbG9yIjp7IiRpZCI6IjQ3NCIsIkEiOjI1NSwiUiI6MzEsIkciOjczLCJCIjoxMjV9fSwiTWF4V2lkdGgiOjIwMC4wLCJNYXhIZWlnaHQiOiJJbmZpbml0eSIsIlNtYXJ0Rm9yZWdyb3VuZElzQWN0aXZlIjpmYWxzZSwiSG9yaXpvbnRhbEFsaWdubWVudCI6MSwiVmVydGljYWxBbGlnbm1lbnQiOjEsIlNtYXJ0Rm9yZWdyb3VuZCI6bnVsbCwiQmFja2dyb3VuZEZpbGxUeXBlIjowLCJNYXJnaW4iOnsiJGlkIjoiNDc1IiwiVG9wIjowLjAsIkxlZnQiOjAuMCwiUmlnaHQiOjAuMCwiQm90dG9tIjowLjB9LCJQYWRkaW5nIjp7IiRpZCI6IjQ3NiIsIlRvcCI6MC4wLCJMZWZ0IjowLjAsIlJpZ2h0IjowLjAsIkJvdHRvbSI6MC4wfSwiQmFja2dyb3VuZCI6eyIkaWQiOiI0NzciLCJDb2xvciI6eyIkaWQiOiI0NzgiLCJBIjoyNTUsIlIiOjMxLCJHIjo3MywiQiI6MTI1fX0sIklzVmlzaWJsZSI6ZmFsc2UsIldpZHRoIjowLjAsIkhlaWdodCI6MC4wLCJCb3JkZXJTdHlsZSI6eyIkaWQiOiI0NzkiLCJMaW5lQ29sb3IiOm51bGwsIkxpbmVXZWlnaHQiOjAuMCwiTGluZVR5cGUiOjAsIlBhcmVudFN0eWxlIjpudWxsfSwiUGFyZW50U3R5bGUiOm51bGx9LCJEYXRlRm9ybWF0Ijp7IiRpZCI6IjQ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DEiLCJGb3JtYXQiOjAsIklzVmlzaWJsZSI6ZmFsc2UsIkxhc3RLbm93blZpc2liaWxpdHlTdGF0ZSI6ZmFsc2V9LCJJc1Zpc2libGUiOnRydWUsIlZhcmlhbmNlU3R5bGUiOnsiJGlkIjoiNDgyIiwiVGV4dFN0eWxlIjp7IiRpZCI6IjQ4MyIsIkZvbnRTZXR0aW5ncyI6eyIkaWQiOiI0ODQiLCJGb250U2l6ZSI6MTEsIkZvbnROYW1lIjoiQ2FsaWJyaSIsIklzQm9sZCI6ZmFsc2UsIklzSXRhbGljIjpmYWxzZSwiSXNVbmRlcmxpbmVkIjpmYWxzZSwiUGFyZW50U3R5bGUiOm51bGx9LCJBdXRvU2l6ZSI6MCwiRm9yZWdyb3VuZCI6eyIkaWQiOiI0ODUiLCJDb2xvciI6eyIkaWQiOiI0O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3IiwiVG9wIjowLjAsIkxlZnQiOjAuMCwiUmlnaHQiOjAuMCwiQm90dG9tIjowLjB9LCJQYWRkaW5nIjp7IiRpZCI6IjQ4OCIsIlRvcCI6MC4wLCJMZWZ0IjowLjAsIlJpZ2h0IjowLjAsIkJvdHRvbSI6MC4wfSwiQmFja2dyb3VuZCI6eyIkaWQiOiI0ODkiLCJDb2xvciI6eyIkaWQiOiI0OTAiLCJBIjowLCJSIjowLCJHIjowLCJCIjowfX0sIklzVmlzaWJsZSI6ZmFsc2UsIldpZHRoIjowLjAsIkhlaWdodCI6MC4wLCJCb3JkZXJTdHlsZSI6eyIkaWQiOiI0OTEiLCJMaW5lQ29sb3IiOm51bGwsIkxpbmVXZWlnaHQiOjAuMCwiTGluZVR5cGUiOjAsIlBhcmVudFN0eWxlIjpudWxsfSwiUGFyZW50U3R5bGUiOm51bGx9LCJQYXJlbnRTdHlsZSI6bnVsbH0sIlBhcmVudFN0eWxlIjpudWxsfSwiRGVmYXVsdFN3aW1sYW5lTWlsZXN0b25lU3R5bGUiOnsiJGlkIjoiNDkyIiwiVGl0bGVQb3NpdGlvbiI6IkxlZnQiLCJEYXRlUG9zaXRpb24iOiJSaWdodCIsIlZhcmlhbmNlUG9zaXRpb24iOiJSaWdodCIsIlNoYXBlVHlwZSI6MTMsIlNoYXBlU2l6ZSI6MCwiU3BhY2luZyI6NSwiU2hhcGVTdHlsZSI6eyIkaWQiOiI0OTMiLCJNYXJnaW4iOnsiJGlkIjoiNDk0IiwiVG9wIjowLjAsIkxlZnQiOjAuMCwiUmlnaHQiOjAuMCwiQm90dG9tIjowLjB9LCJQYWRkaW5nIjp7IiRpZCI6IjQ5NSIsIlRvcCI6MC4wLCJMZWZ0IjowLjAsIlJpZ2h0IjowLjAsIkJvdHRvbSI6MC4wfSwiQmFja2dyb3VuZCI6eyIkaWQiOiI0OTYiLCJDb2xvciI6eyIkaWQiOiI0OTciLCJBIjoyNTUsIlIiOjY0LCJHIjo2NCwiQiI6NjR9fSwiSXNWaXNpYmxlIjp0cnVlLCJXaWR0aCI6MTIuMCwiSGVpZ2h0IjoxNC4wLCJCb3JkZXJTdHlsZSI6eyIkaWQiOiI0OTgiLCJMaW5lQ29sb3IiOnsiJGlkIjoiNDk5IiwiJHR5cGUiOiJOTFJFLkNvbW1vbi5Eb20uU29saWRDb2xvckJydXNoLCBOTFJFLkNvbW1vbiIsIkNvbG9yIjp7IiRpZCI6IjUwMCIsIkEiOjI1NSwiUiI6MjM0LCJHIjoyMiwiQiI6MzB9fSwiTGluZVdlaWdodCI6MC4wLCJMaW5lVHlwZSI6MCwiUGFyZW50U3R5bGUiOm51bGx9LCJQYXJlbnRTdHlsZSI6bnVsbH0sIlRpdGxlU3R5bGUiOnsiJGlkIjoiNTAxIiwiRm9udFNldHRpbmdzIjp7IiRpZCI6IjUwMiIsIkZvbnRTaXplIjoxMSwiRm9udE5hbWUiOiJDYWxpYnJpIiwiSXNCb2xkIjpmYWxzZSwiSXNJdGFsaWMiOmZhbHNlLCJJc1VuZGVybGluZWQiOmZhbHNlLCJQYXJlbnRTdHlsZSI6bnVsbH0sIkF1dG9TaXplIjowLCJGb3JlZ3JvdW5kIjp7IiRpZCI6IjUwMyIsIkNvbG9yIjp7IiRpZCI6IjUwN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MDUiLCJUb3AiOjAuMCwiTGVmdCI6MC4wLCJSaWdodCI6MC4wLCJCb3R0b20iOjAuMH0sIlBhZGRpbmciOnsiJGlkIjoiNTA2IiwiVG9wIjowLjAsIkxlZnQiOjAuMCwiUmlnaHQiOjAuMCwiQm90dG9tIjowLjB9LCJCYWNrZ3JvdW5kIjp7IiRpZCI6IjUwNyIsIkNvbG9yIjp7IiRpZCI6IjUwOCIsIkEiOjI1NSwiUiI6MCwiRyI6MCwiQiI6MH19LCJJc1Zpc2libGUiOnRydWUsIldpZHRoIjowLjAsIkhlaWdodCI6MC4wLCJCb3JkZXJTdHlsZSI6eyIkaWQiOiI1MDkiLCJMaW5lQ29sb3IiOm51bGwsIkxpbmVXZWlnaHQiOjAuMCwiTGluZVR5cGUiOjAsIlBhcmVudFN0eWxlIjpudWxsfSwiUGFyZW50U3R5bGUiOm51bGx9LCJEYXRlU3R5bGUiOnsiJGlkIjoiNTEwIiwiRm9udFNldHRpbmdzIjp7IiRpZCI6IjUxMSIsIkZvbnRTaXplIjoxMCwiRm9udE5hbWUiOiJDYWxpYnJpIiwiSXNCb2xkIjpmYWxzZSwiSXNJdGFsaWMiOmZhbHNlLCJJc1VuZGVybGluZWQiOmZhbHNlLCJQYXJlbnRTdHlsZSI6bnVsbH0sIkF1dG9TaXplIjowLCJGb3JlZ3JvdW5kIjp7IiRpZCI6IjUxMiIsIkNvbG9yIjp7IiRpZCI6IjUxMy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NTE0IiwiVG9wIjowLjAsIkxlZnQiOjAuMCwiUmlnaHQiOjAuMCwiQm90dG9tIjowLjB9LCJQYWRkaW5nIjp7IiRpZCI6IjUxNSIsIlRvcCI6MC4wLCJMZWZ0IjowLjAsIlJpZ2h0IjowLjAsIkJvdHRvbSI6MC4wfSwiQmFja2dyb3VuZCI6eyIkaWQiOiI1MTYiLCJDb2xvciI6eyIkaWQiOiI1MTciLCJBIjoyNTUsIlIiOjMxLCJHIjo3MywiQiI6MTI1fX0sIklzVmlzaWJsZSI6dHJ1ZSwiV2lkdGgiOjAuMCwiSGVpZ2h0IjowLjAsIkJvcmRlclN0eWxlIjp7IiRpZCI6IjUxOCIsIkxpbmVDb2xvciI6bnVsbCwiTGluZVdlaWdodCI6MC4wLCJMaW5lVHlwZSI6MCwiUGFyZW50U3R5bGUiOm51bGx9LCJQYXJlbnRTdHlsZSI6bnVsbH0sIkRhdGVGb3JtYXQiOnsiJGlkIjoiNTE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yMCIsIkZvcm1hdCI6MCwiSXNWaXNpYmxlIjpmYWxzZSwiTGFzdEtub3duVmlzaWJpbGl0eVN0YXRlIjpmYWxzZX0sIklzVmlzaWJsZSI6dHJ1ZSwiVmFyaWFuY2VTdHlsZSI6eyIkaWQiOiI1MjEiLCJUZXh0U3R5bGUiOnsiJGlkIjoiNTIyIiwiRm9udFNldHRpbmdzIjp7IiRpZCI6IjUyMyIsIkZvbnRTaXplIjoxMSwiRm9udE5hbWUiOiJDYWxpYnJpIiwiSXNCb2xkIjpmYWxzZSwiSXNJdGFsaWMiOmZhbHNlLCJJc1VuZGVybGluZWQiOmZhbHNlLCJQYXJlbnRTdHlsZSI6bnVsbH0sIkF1dG9TaXplIjowLCJGb3JlZ3JvdW5kIjp7IiRpZCI6IjUyNCIsIkNvbG9yIjp7IiRpZCI6IjUy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jYiLCJUb3AiOjAuMCwiTGVmdCI6MC4wLCJSaWdodCI6MC4wLCJCb3R0b20iOjAuMH0sIlBhZGRpbmciOnsiJGlkIjoiNTI3IiwiVG9wIjowLjAsIkxlZnQiOjAuMCwiUmlnaHQiOjAuMCwiQm90dG9tIjowLjB9LCJCYWNrZ3JvdW5kIjp7IiRpZCI6IjUyOCIsIkNvbG9yIjp7IiRpZCI6IjUyOSIsIkEiOjAsIlIiOjAsIkciOjAsIkIiOjB9fSwiSXNWaXNpYmxlIjp0cnVlLCJXaWR0aCI6MC4wLCJIZWlnaHQiOjAuMCwiQm9yZGVyU3R5bGUiOnsiJGlkIjoiNTMwIiwiTGluZUNvbG9yIjpudWxsLCJMaW5lV2VpZ2h0IjowLjAsIkxpbmVUeXBlIjowLCJQYXJlbnRTdHlsZSI6bnVsbH0sIlBhcmVudFN0eWxlIjpudWxsfSwiUGFyZW50U3R5bGUiOm51bGx9LCJQYXJlbnRTdHlsZSI6bnVsbH0sIkRlZmF1bHRTd2ltbGFuZUFjdGl2aXR5U3R5bGUiOnsiJGlkIjoiNTMxIiwiSGVhZGVyU3R5bGUiOnsiJGlkIjoiNTMyIiwiVGV4dFN0eWxlIjp7IiRpZCI6IjUzMyIsIkZvbnRTZXR0aW5ncyI6eyIkaWQiOiI1MzQiLCJGb250U2l6ZSI6MTEsIkZvbnROYW1lIjoiQ2FsaWJyaSIsIklzQm9sZCI6ZmFsc2UsIklzSXRhbGljIjpmYWxzZSwiSXNVbmRlcmxpbmVkIjpmYWxzZSwiUGFyZW50U3R5bGUiOm51bGx9LCJBdXRvU2l6ZSI6MiwiRm9yZWdyb3VuZCI6eyIkaWQiOiI1MzUiLCJDb2xvciI6eyIkaWQiOiI1Mz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MzciLCJUb3AiOjAuMCwiTGVmdCI6MC4wLCJSaWdodCI6MC4wLCJCb3R0b20iOjAuMH0sIlBhZGRpbmciOnsiJGlkIjoiNTM4IiwiVG9wIjowLjAsIkxlZnQiOjAuMCwiUmlnaHQiOjAuMCwiQm90dG9tIjowLjB9LCJCYWNrZ3JvdW5kIjp7IiRpZCI6IjUzOSIsIkNvbG9yIjp7IiRpZCI6IjU0MCIsIkEiOjI1NSwiUiI6MCwiRyI6MCwiQiI6MH19LCJJc1Zpc2libGUiOnRydWUsIldpZHRoIjowLjAsIkhlaWdodCI6MC4wLCJCb3JkZXJTdHlsZSI6bnVsbCwiUGFyZW50U3R5bGUiOm51bGx9LCJSZWN0YW5nbGVTdHlsZSI6eyIkaWQiOiI1NDEiLCJNYXJnaW4iOnsiJGlkIjoiNTQyIiwiVG9wIjowLjAsIkxlZnQiOjAuMCwiUmlnaHQiOjAuMCwiQm90dG9tIjowLjB9LCJQYWRkaW5nIjp7IiRpZCI6IjU0MyIsIlRvcCI6MC4wLCJMZWZ0IjowLjAsIlJpZ2h0IjowLjAsIkJvdHRvbSI6MC4wfSwiQmFja2dyb3VuZCI6eyIkaWQiOiI1NDQiLCJDb2xvciI6eyIkaWQiOiI1NDUiLCJBIjoxMjcsIlIiOjc5LCJHIjoxMjksIkIiOjE4OX19LCJJc1Zpc2libGUiOnRydWUsIldpZHRoIjowLjAsIkhlaWdodCI6MC4wLCJCb3JkZXJTdHlsZSI6eyIkaWQiOiI1NDYiLCJMaW5lQ29sb3IiOnsiJGlkIjoiNTQ3IiwiJHR5cGUiOiJOTFJFLkNvbW1vbi5Eb20uU29saWRDb2xvckJydXNoLCBOTFJFLkNvbW1vbiIsIkNvbG9yIjp7IiRpZCI6IjU0OCIsIkEiOjI1NSwiUiI6MjU1LCJHIjowLCJCIjowfX0sIkxpbmVXZWlnaHQiOjAuMCwiTGluZVR5cGUiOjAsIlBhcmVudFN0eWxlIjpudWxsfSwiUGFyZW50U3R5bGUiOm51bGx9LCJNYXJnaW4iOnsiJGlkIjoiNTQ5IiwiVG9wIjowLjAsIkxlZnQiOjAuMCwiUmlnaHQiOjAuMCwiQm90dG9tIjowLjB9LCJQYWRkaW5nIjp7IiRpZCI6IjU1MCIsIlRvcCI6MC4wLCJMZWZ0IjowLjAsIlJpZ2h0IjowLjAsIkJvdHRvbSI6MC4wfSwiQmFja2dyb3VuZCI6bnVsbCwiSXNWaXNpYmxlIjp0cnVlLCJXaWR0aCI6MC4wLCJIZWlnaHQiOjAuMCwiQm9yZGVyU3R5bGUiOm51bGwsIlBhcmVudFN0eWxlIjpudWxsfSwiQmFja2dyb3VuZFN0eWxlIjp7IiRpZCI6IjU1MSIsIk1hcmdpbiI6eyIkaWQiOiI1NTIiLCJUb3AiOjAuMCwiTGVmdCI6MC4wLCJSaWdodCI6MC4wLCJCb3R0b20iOjAuMH0sIlBhZGRpbmciOnsiJGlkIjoiNTUzIiwiVG9wIjowLjAsIkxlZnQiOjAuMCwiUmlnaHQiOjAuMCwiQm90dG9tIjowLjB9LCJCYWNrZ3JvdW5kIjp7IiRpZCI6IjU1NCIsIkNvbG9yIjp7IiRpZCI6IjU1NSIsIkEiOjUxLCJSIjoyMDAsIkciOjIwMCwiQiI6MjAwfX0sIklzVmlzaWJsZSI6dHJ1ZSwiV2lkdGgiOjAuMCwiSGVpZ2h0IjowLjAsIkJvcmRlclN0eWxlIjp7IiRpZCI6IjU1NiIsIkxpbmVDb2xvciI6eyIkaWQiOiI1NTciLCIkdHlwZSI6Ik5MUkUuQ29tbW9uLkRvbS5Tb2xpZENvbG9yQnJ1c2gsIE5MUkUuQ29tbW9uIiwiQ29sb3IiOnsiJGlkIjoiNTU4IiwiQSI6MjU1LCJSIjoyMzQsIkciOjIyLCJCIjozMH19LCJMaW5lV2VpZ2h0IjowLjAsIkxpbmVUeXBlIjowLCJQYXJlbnRTdHlsZSI6bnVsbH0sIlBhcmVudFN0eWxlIjpudWxsfSwiTWFyZ2luIjp7IiRpZCI6IjU1OSIsIlRvcCI6MC4wLCJMZWZ0IjowLjAsIlJpZ2h0IjowLjAsIkJvdHRvbSI6MC4wfSwiUGFkZGluZyI6eyIkaWQiOiI1NjAiLCJUb3AiOjAuMCwiTGVmdCI6MC4wLCJSaWdodCI6MC4wLCJCb3R0b20iOjAuMH0sIklzVmlzaWJsZSI6dHJ1ZSwiV2lkdGgiOjAuMCwiSGVpZ2h0IjowLjAsIkJvcmRlclN0eWxlIjp7IiRpZCI6IjU2MSIsIkxpbmVDb2xvciI6bnVsbCwiTGluZVdlaWdodCI6MC4wLCJMaW5lVHlwZSI6MCwiUGFyZW50U3R5bGUiOm51bGx9LCJQYXJlbnRTdHlsZSI6bnVsbH0sIk1hcmdpbiI6eyIkaWQiOiI1NjIiLCJUb3AiOjAuMCwiTGVmdCI6MC4wLCJSaWdodCI6MC4wLCJCb3R0b20iOjAuMH0sIlBhZGRpbmciOnsiJGlkIjoiNTYzIiwiVG9wIjowLjAsIkxlZnQiOjAuMCwiUmlnaHQiOjAuMCwiQm90dG9tIjowLjB9LCJJc1Zpc2libGUiOmZhbHNlLCJXaWR0aCI6MC4wLCJIZWlnaHQiOjAuMCwiQm9yZGVyU3R5bGUiOnsiJGlkIjoiNTY0IiwiTGluZUNvbG9yIjpudWxsLCJMaW5lV2VpZ2h0IjowLjAsIkxpbmVUeXBlIjowLCJQYXJlbnRTdHlsZSI6bnVsbH0sIlBhcmVudFN0eWxlIjpudWxsfX0seyIkaWQiOiI1NjUiLCJfYWN0aXZpdGllcyI6W3siJGlkIjoiNTY2IiwiX3Jvd3MiOlt7IiRpZCI6IjU2NyIsIl90YXNrcyI6W3siJGlkIjoiNTY4IiwiX2F0dGFjaGVkTWlsZXN0b25lcyI6W10sIlRhc2tEZWZpbml0aW9uIjp7IiRpZCI6IjU2OSIsIkdyb3VwTmFtZSI6bnVsbCwiU3RhcnREYXRlIjoiMjAyNS0wMy0xN1QwMDowMDowMFoiLCJFbmREYXRlIjoiMjAyNS0wNS0xNFQyMzo1OTowMFoiLCJQZXJjZW50YWdlQ29tcGxldGUiOm51bGwsIlN0eWxlIjp7IiRpZCI6IjU3MCIsIlNoYXBlIjoxLCJTaGFwZVRoaWNrbmVzcyI6MSwiRHVyYXRpb25Gb3JtYXQiOjAsIkluY2x1ZGVOb25Xb3JraW5nRGF5c0luRHVyYXRpb24iOmZhbHNlLCJQZXJjZW50YWdlQ29tcGxldGVTdHlsZSI6eyIkaWQiOiI1NzEiLCJGb250U2V0dGluZ3MiOnsiJGlkIjoiNTcyIiwiRm9udFNpemUiOjEwLCJGb250TmFtZSI6IkNhbGlicmkiLCJJc0JvbGQiOmZhbHNlLCJJc0l0YWxpYyI6ZmFsc2UsIklzVW5kZXJsaW5lZCI6ZmFsc2UsIlBhcmVudFN0eWxlIjpudWxsfSwiQXV0b1NpemUiOjAsIkZvcmVncm91bmQiOnsiJGlkIjoiNTczIiwiQ29sb3IiOnsiJGlkIjoiNTc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3NSIsIlRvcCI6MC4wLCJMZWZ0IjowLjAsIlJpZ2h0IjowLjAsIkJvdHRvbSI6MC4wfSwiUGFkZGluZyI6eyIkaWQiOiI1NzYiLCJUb3AiOjAuMCwiTGVmdCI6MC4wLCJSaWdodCI6MC4wLCJCb3R0b20iOjAuMH0sIkJhY2tncm91bmQiOnsiJGlkIjoiNTc3IiwiQ29sb3IiOnsiJGlkIjoiNTc4IiwiQSI6ODksIlIiOjAsIkciOjAsIkIiOjB9fSwiSXNWaXNpYmxlIjp0cnVlLCJXaWR0aCI6MC4wLCJIZWlnaHQiOjAuMCwiQm9yZGVyU3R5bGUiOnsiJGlkIjoiNTc5IiwiTGluZUNvbG9yIjpudWxsLCJMaW5lV2VpZ2h0IjowLjAsIkxpbmVUeXBlIjowLCJQYXJlbnRTdHlsZSI6bnVsbH0sIlBhcmVudFN0eWxlIjpudWxsfSwiRHVyYXRpb25TdHlsZSI6eyIkaWQiOiI1ODAiLCJGb250U2V0dGluZ3MiOnsiJGlkIjoiNTgxIiwiRm9udFNpemUiOjEwLCJGb250TmFtZSI6IkNhbGlicmkiLCJJc0JvbGQiOmZhbHNlLCJJc0l0YWxpYyI6ZmFsc2UsIklzVW5kZXJsaW5lZCI6ZmFsc2UsIlBhcmVudFN0eWxlIjpudWxsfSwiQXV0b1NpemUiOjAsIkZvcmVncm91bmQiOnsiJGlkIjoiNTgyIiwiQ29sb3IiOnsiJGlkIjoiNTgz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1ODQiLCJUb3AiOjAuMCwiTGVmdCI6MC4wLCJSaWdodCI6MC4wLCJCb3R0b20iOjAuMH0sIlBhZGRpbmciOnsiJGlkIjoiNTg1IiwiVG9wIjowLjAsIkxlZnQiOjAuMCwiUmlnaHQiOjAuMCwiQm90dG9tIjowLjB9LCJCYWNrZ3JvdW5kIjp7IiRpZCI6IjU4NiIsIkNvbG9yIjp7IiRpZCI6IjU4NyIsIkEiOjI1NSwiUiI6MzEsIkciOjczLCJCIjoxMjV9fSwiSXNWaXNpYmxlIjp0cnVlLCJXaWR0aCI6MC4wLCJIZWlnaHQiOjAuMCwiQm9yZGVyU3R5bGUiOnsiJGlkIjoiNTg4IiwiTGluZUNvbG9yIjpudWxsLCJMaW5lV2VpZ2h0IjowLjAsIkxpbmVUeXBlIjowLCJQYXJlbnRTdHlsZSI6bnVsbH0sIlBhcmVudFN0eWxlIjpudWxsfSwiSG9yaXpvbnRhbENvbm5lY3RvclN0eWxlIjp7IiRpZCI6IjU4OSIsIkxpbmVDb2xvciI6eyIkaWQiOiI1OTAiLCIkdHlwZSI6Ik5MUkUuQ29tbW9uLkRvbS5Tb2xpZENvbG9yQnJ1c2gsIE5MUkUuQ29tbW9uIiwiQ29sb3IiOnsiJGlkIjoiNTkxIiwiQSI6MjU1LCJSIjowLCJHIjowLCJCIjowfX0sIkxpbmVXZWlnaHQiOjAuMCwiTGluZVR5cGUiOjAsIlBhcmVudFN0eWxlIjpudWxsfSwiVmVydGljYWxDb25uZWN0b3JTdHlsZSI6eyIkaWQiOiI1OTIiLCJMaW5lQ29sb3IiOnsiJGlkIjoiNTkzIiwiJHR5cGUiOiJOTFJFLkNvbW1vbi5Eb20uU29saWRDb2xvckJydXNoLCBOTFJFLkNvbW1vbiIsIkNvbG9yIjp7IiRpZCI6IjU5NCIsIkEiOjI1NSwiUiI6MCwiRyI6MCwiQiI6MH19LCJMaW5lV2VpZ2h0IjowLjAsIkxpbmVUeXBlIjowLCJQYXJlbnRTdHlsZSI6bnVsbH0sIk1hcmdpbiI6bnVsbCwiU3RhcnREYXRlUG9zaXRpb24iOjQsIkVuZERhdGVQb3NpdGlvbiI6NCwiRGF0ZUlzVmlzaWJsZSI6dHJ1ZSwiVGl0bGVQb3NpdGlvbiI6MywiRHVyYXRpb25Qb3NpdGlvbiI6NiwiUGVyY2VudGFnZUNvbXBsZXRlZFBvc2l0aW9uIjoyLCJWYXJpYW5jZVBvc2l0aW9uIjo2LCJTcGFjaW5nIjozLCJJc0JlbG93VGltZWJhbmQiOnRydWUsIlBlcmNlbnRhZ2VDb21wbGV0ZVNoYXBlT3BhY2l0eSI6MzUsIkJhc2VsaW5lU3R5bGUiOnsiJGlkIjoiNTk1IiwiU2hhcGVTdHlsZSI6eyIkaWQiOiI1OTYiLCJNYXJnaW4iOnsiJGlkIjoiNTk3IiwiVG9wIjowLjAsIkxlZnQiOjAuMCwiUmlnaHQiOjAuMCwiQm90dG9tIjowLjB9LCJQYWRkaW5nIjp7IiRpZCI6IjU5OCIsIlRvcCI6MC4wLCJMZWZ0IjowLjAsIlJpZ2h0IjowLjAsIkJvdHRvbSI6MC4wfSwiQmFja2dyb3VuZCI6eyIkaWQiOiI1OTkiLCJDb2xvciI6eyIkaWQiOiI2MDAiLCJBIjoxNTMsIlIiOjAsIkciOjAsIkIiOjB9fSwiSXNWaXNpYmxlIjp0cnVlLCJXaWR0aCI6MC4wLCJIZWlnaHQiOjAuMCwiQm9yZGVyU3R5bGUiOnsiJGlkIjoiNjAxIiwiTGluZUNvbG9yIjpudWxsLCJMaW5lV2VpZ2h0IjowLjAsIkxpbmVUeXBlIjowLCJQYXJlbnRTdHlsZSI6bnVsbH0sIlBhcmVudFN0eWxlIjpudWxsfSwiTWFyZ2luIjp7IiRpZCI6IjYwMiIsIlRvcCI6MC4wLCJMZWZ0IjowLjAsIlJpZ2h0IjowLjAsIkJvdHRvbSI6MC4wfSwiUGFkZGluZyI6eyIkaWQiOiI2MDMiLCJUb3AiOjAuMCwiTGVmdCI6MC4wLCJSaWdodCI6MC4wLCJCb3R0b20iOjAuMH0sIkJhY2tncm91bmQiOm51bGwsIklzVmlzaWJsZSI6dHJ1ZSwiV2lkdGgiOjAuMCwiSGVpZ2h0IjowLjAsIkJvcmRlclN0eWxlIjpudWxsLCJQYXJlbnRTdHlsZSI6bnVsbH0sIlNoYXBlU3R5bGUiOnsiJGlkIjoiNjA0IiwiTWFyZ2luIjp7IiRpZCI6IjYwNSIsIlRvcCI6MC4wLCJMZWZ0Ijo0LjAsIlJpZ2h0Ijo0LjAsIkJvdHRvbSI6MC4wfSwiUGFkZGluZyI6eyIkaWQiOiI2MDYiLCJUb3AiOjAuMCwiTGVmdCI6MC4wLCJSaWdodCI6MC4wLCJCb3R0b20iOjAuMH0sIkJhY2tncm91bmQiOnsiJGlkIjoiNjA3IiwiQ29sb3IiOnsiJGlkIjoiNjA4IiwiQSI6MjU1LCJSIjoxOTIsIkciOjgwLCJCIjo3N319LCJJc1Zpc2libGUiOnRydWUsIldpZHRoIjowLjAsIkhlaWdodCI6MTYuMCwiQm9yZGVyU3R5bGUiOnsiJGlkIjoiNjA5IiwiTGluZUNvbG9yIjp7IiRpZCI6IjYxMCIsIiR0eXBlIjoiTkxSRS5Db21tb24uRG9tLlNvbGlkQ29sb3JCcnVzaCwgTkxSRS5Db21tb24iLCJDb2xvciI6eyIkaWQiOiI2MTEiLCJBIjoyNTUsIlIiOjIzNCwiRyI6MjIsIkIiOjMwfX0sIkxpbmVXZWlnaHQiOjAuMCwiTGluZVR5cGUiOjAsIlBhcmVudFN0eWxlIjpudWxsfSwiUGFyZW50U3R5bGUiOm51bGx9LCJUaXRsZVN0eWxlIjp7IiRpZCI6IjYxMiIsIkZvbnRTZXR0aW5ncyI6eyIkaWQiOiI2MTMiLCJGb250U2l6ZSI6MTEsIkZvbnROYW1lIjoiQ2FsaWJyaSIsIklzQm9sZCI6dHJ1ZSwiSXNJdGFsaWMiOmZhbHNlLCJJc1VuZGVybGluZWQiOmZhbHNlLCJQYXJlbnRTdHlsZSI6bnVsbH0sIkF1dG9TaXplIjowLCJGb3JlZ3JvdW5kIjp7IiRpZCI6IjYxNCIsIkNvbG9yIjp7IiRpZCI6IjYxNSIsIkEiOjI1NSwiUiI6MCwiRyI6MCwiQiI6MH19LCJNYXhXaWR0aCI6NzIwLjAsIk1heEhlaWdodCI6IkluZmluaXR5IiwiU21hcnRGb3JlZ3JvdW5kSXNBY3RpdmUiOmZhbHNlLCJIb3Jpem9udGFsQWxpZ25tZW50IjoyLCJWZXJ0aWNhbEFsaWdubWVudCI6MSwiU21hcnRGb3JlZ3JvdW5kIjpudWxsLCJCYWNrZ3JvdW5kRmlsbFR5cGUiOjAsIk1hcmdpbiI6eyIkaWQiOiI2MTYiLCJUb3AiOjAuMCwiTGVmdCI6MC4wLCJSaWdodCI6MC4wLCJCb3R0b20iOjAuMH0sIlBhZGRpbmciOnsiJGlkIjoiNjE3IiwiVG9wIjowLjAsIkxlZnQiOjAuMCwiUmlnaHQiOjAuMCwiQm90dG9tIjowLjB9LCJCYWNrZ3JvdW5kIjp7IiRpZCI6IjYxOCIsIkNvbG9yIjp7IiRpZCI6IjYxOSIsIkEiOjAsIlIiOjI1NSwiRyI6MjU1LCJCIjoyNTV9fSwiSXNWaXNpYmxlIjp0cnVlLCJXaWR0aCI6MC4wLCJIZWlnaHQiOjAuMCwiQm9yZGVyU3R5bGUiOnsiJGlkIjoiNjIwIiwiTGluZUNvbG9yIjpudWxsLCJMaW5lV2VpZ2h0IjowLjAsIkxpbmVUeXBlIjowLCJQYXJlbnRTdHlsZSI6bnVsbH0sIlBhcmVudFN0eWxlIjpudWxsfSwiRGF0ZVN0eWxlIjp7IiRpZCI6IjYyMSIsIkZvbnRTZXR0aW5ncyI6eyIkaWQiOiI2MjIiLCJGb250U2l6ZSI6MTAsIkZvbnROYW1lIjoiQ2FsaWJyaSIsIklzQm9sZCI6ZmFsc2UsIklzSXRhbGljIjpmYWxzZSwiSXNVbmRlcmxpbmVkIjpmYWxzZSwiUGFyZW50U3R5bGUiOm51bGx9LCJBdXRvU2l6ZSI6MCwiRm9yZWdyb3VuZCI6eyIkaWQiOiI2MjMiLCJDb2xvciI6eyIkaWQiOiI2MjQ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YyNSIsIlRvcCI6MC4wLCJMZWZ0IjowLjAsIlJpZ2h0IjowLjAsIkJvdHRvbSI6MC4wfSwiUGFkZGluZyI6eyIkaWQiOiI2MjYiLCJUb3AiOjAuMCwiTGVmdCI6MC4wLCJSaWdodCI6MC4wLCJCb3R0b20iOjAuMH0sIkJhY2tncm91bmQiOnsiJGlkIjoiNjI3IiwiQ29sb3IiOnsiJGlkIjoiNjI4IiwiQSI6MCwiUiI6MjU1LCJHIjoyNTUsIkIiOjI1NX19LCJJc1Zpc2libGUiOnRydWUsIldpZHRoIjowLjAsIkhlaWdodCI6MC4wLCJCb3JkZXJTdHlsZSI6eyIkaWQiOiI2MjkiLCJMaW5lQ29sb3IiOm51bGwsIkxpbmVXZWlnaHQiOjAuMCwiTGluZVR5cGUiOjAsIlBhcmVudFN0eWxlIjpudWxsfSwiUGFyZW50U3R5bGUiOm51bGx9LCJEYXRlRm9ybWF0Ijp7IiRpZCI6IjYz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zEiLCJGb3JtYXQiOjAsIklzVmlzaWJsZSI6ZmFsc2UsIkxhc3RLbm93blZpc2liaWxpdHlTdGF0ZSI6ZmFsc2V9LCJJc1Zpc2libGUiOnRydWUsIlZhcmlhbmNlU3R5bGUiOnsiJGlkIjoiNjMyIiwiVGV4dFN0eWxlIjp7IiRpZCI6IjYzMyIsIkZvbnRTZXR0aW5ncyI6eyIkaWQiOiI2MzQiLCJGb250U2l6ZSI6MTEsIkZvbnROYW1lIjoiQ2FsaWJyaSIsIklzQm9sZCI6ZmFsc2UsIklzSXRhbGljIjpmYWxzZSwiSXNVbmRlcmxpbmVkIjpmYWxzZSwiUGFyZW50U3R5bGUiOm51bGx9LCJBdXRvU2l6ZSI6MCwiRm9yZWdyb3VuZCI6eyIkaWQiOiI2MzUiLCJDb2xvciI6eyIkaWQiOiI2M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M3IiwiVG9wIjowLjAsIkxlZnQiOjAuMCwiUmlnaHQiOjAuMCwiQm90dG9tIjowLjB9LCJQYWRkaW5nIjp7IiRpZCI6IjYzOCIsIlRvcCI6MC4wLCJMZWZ0IjowLjAsIlJpZ2h0IjowLjAsIkJvdHRvbSI6MC4wfSwiQmFja2dyb3VuZCI6eyIkaWQiOiI2MzkiLCJDb2xvciI6eyIkaWQiOiI2NDAiLCJBIjowLCJSIjowLCJHIjowLCJCIjowfX0sIklzVmlzaWJsZSI6dHJ1ZSwiV2lkdGgiOjAuMCwiSGVpZ2h0IjowLjAsIkJvcmRlclN0eWxlIjp7IiRpZCI6IjY0MSIsIkxpbmVDb2xvciI6bnVsbCwiTGluZVdlaWdodCI6MC4wLCJMaW5lVHlwZSI6MCwiUGFyZW50U3R5bGUiOm51bGx9LCJQYXJlbnRTdHlsZSI6bnVsbH0sIlBhcmVudFN0eWxlIjpudWxsfSwiUGFyZW50U3R5bGUiOm51bGx9LCJJbmRleCI6MCwiU21hcnREdXJhdGlvbkFjdGl2YXRlZCI6ZmFsc2UsIkRhdGVGb3JtYXQiOnsiJHJlZiI6IjYzMCJ9LCJXZWVrTnVtYmVyaW5nIjp7IiRpZCI6IjY0MiIsIkZvcm1hdCI6MCwiSXNWaXNpYmxlIjpmYWxzZSwiTGFzdEtub3duVmlzaWJpbGl0eVN0YXRlIjpmYWxzZX0sIkJhc2VsaW5lRGF0YSI6eyIkaWQiOiI2NDMiLCJTdGFydERhdGUiOiIyMDI1LTAzLTE3VDAwOjAwOjAwWiIsIkVuZERhdGUiOiIyMDI1LTA1LTE0VDIzOjU5OjAwWiJ9LCJJZCI6Ijc2MTFhNDVmLTk1NDQtNDMzYi1hOTMxLWFhNTQ4MGRmYzJhZCIsIkltcG9ydElkIjpudWxsLCJUaXRsZSI6IkV2YWx1YXRlIEVQSTJNRSB3b3JrZmxvd3MiLCJOb3RlIjpudWxsLCJIeXBlcmxpbmsiOnsiJGlkIjoiNjQ0IiwiQWRkcmVzcyI6bnVsbCwiU3ViQWRkcmVzcyI6bnVsbH0sIklzQ2hhbmdlZCI6ZmFsc2UsIklzTmV3IjpmYWxzZX19XSwiX21pbGVzdG9uZXMiOltdLCJJZCI6IjAwMDAwMDAwLTAwMDAtMDAwMC0wMDAwLTAwMDAwMDAwMDAwMCIsIklzU2luZ2xlSXRlbVJvdyI6dHJ1ZX0seyIkaWQiOiI2NDUiLCJfdGFza3MiOlt7IiRpZCI6IjY0NiIsIl9hdHRhY2hlZE1pbGVzdG9uZXMiOltdLCJUYXNrRGVmaW5pdGlvbiI6eyIkaWQiOiI2NDciLCJHcm91cE5hbWUiOm51bGwsIlN0YXJ0RGF0ZSI6IjIwMjUtMDUtMTRUMDA6MDA6MDBaIiwiRW5kRGF0ZSI6IjIwMjUtMDYtMTRUMjM6NTk6MDBaIiwiUGVyY2VudGFnZUNvbXBsZXRlIjpudWxsLCJTdHlsZSI6eyIkaWQiOiI2NDgiLCJTaGFwZSI6MSwiU2hhcGVUaGlja25lc3MiOjEsIkR1cmF0aW9uRm9ybWF0IjowLCJJbmNsdWRlTm9uV29ya2luZ0RheXNJbkR1cmF0aW9uIjpmYWxzZSwiUGVyY2VudGFnZUNvbXBsZXRlU3R5bGUiOnsiJGlkIjoiNjQ5IiwiRm9udFNldHRpbmdzIjp7IiRpZCI6IjY1MCIsIkZvbnRTaXplIjoxMCwiRm9udE5hbWUiOiJDYWxpYnJpIiwiSXNCb2xkIjpmYWxzZSwiSXNJdGFsaWMiOmZhbHNlLCJJc1VuZGVybGluZWQiOmZhbHNlLCJQYXJlbnRTdHlsZSI6bnVsbH0sIkF1dG9TaXplIjowLCJGb3JlZ3JvdW5kIjp7IiRpZCI6IjY1MSIsIkNvbG9yIjp7IiRpZCI6IjY1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TMiLCJUb3AiOjAuMCwiTGVmdCI6MC4wLCJSaWdodCI6MC4wLCJCb3R0b20iOjAuMH0sIlBhZGRpbmciOnsiJGlkIjoiNjU0IiwiVG9wIjowLjAsIkxlZnQiOjAuMCwiUmlnaHQiOjAuMCwiQm90dG9tIjowLjB9LCJCYWNrZ3JvdW5kIjp7IiRpZCI6IjY1NSIsIkNvbG9yIjp7IiRpZCI6IjY1NiIsIkEiOjg5LCJSIjowLCJHIjowLCJCIjowfX0sIklzVmlzaWJsZSI6dHJ1ZSwiV2lkdGgiOjAuMCwiSGVpZ2h0IjowLjAsIkJvcmRlclN0eWxlIjp7IiRpZCI6IjY1NyIsIkxpbmVDb2xvciI6bnVsbCwiTGluZVdlaWdodCI6MC4wLCJMaW5lVHlwZSI6MCwiUGFyZW50U3R5bGUiOm51bGx9LCJQYXJlbnRTdHlsZSI6bnVsbH0sIkR1cmF0aW9uU3R5bGUiOnsiJGlkIjoiNjU4IiwiRm9udFNldHRpbmdzIjp7IiRpZCI6IjY1OSIsIkZvbnRTaXplIjoxMCwiRm9udE5hbWUiOiJDYWxpYnJpIiwiSXNCb2xkIjpmYWxzZSwiSXNJdGFsaWMiOmZhbHNlLCJJc1VuZGVybGluZWQiOmZhbHNlLCJQYXJlbnRTdHlsZSI6bnVsbH0sIkF1dG9TaXplIjowLCJGb3JlZ3JvdW5kIjp7IiRpZCI6IjY2MCIsIkNvbG9yIjp7IiRpZCI6IjY2MS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NjYyIiwiVG9wIjowLjAsIkxlZnQiOjAuMCwiUmlnaHQiOjAuMCwiQm90dG9tIjowLjB9LCJQYWRkaW5nIjp7IiRpZCI6IjY2MyIsIlRvcCI6MC4wLCJMZWZ0IjowLjAsIlJpZ2h0IjowLjAsIkJvdHRvbSI6MC4wfSwiQmFja2dyb3VuZCI6eyIkaWQiOiI2NjQiLCJDb2xvciI6eyIkaWQiOiI2NjUiLCJBIjoyNTUsIlIiOjMxLCJHIjo3MywiQiI6MTI1fX0sIklzVmlzaWJsZSI6dHJ1ZSwiV2lkdGgiOjAuMCwiSGVpZ2h0IjowLjAsIkJvcmRlclN0eWxlIjp7IiRpZCI6IjY2NiIsIkxpbmVDb2xvciI6bnVsbCwiTGluZVdlaWdodCI6MC4wLCJMaW5lVHlwZSI6MCwiUGFyZW50U3R5bGUiOm51bGx9LCJQYXJlbnRTdHlsZSI6bnVsbH0sIkhvcml6b250YWxDb25uZWN0b3JTdHlsZSI6eyIkaWQiOiI2NjciLCJMaW5lQ29sb3IiOnsiJGlkIjoiNjY4IiwiJHR5cGUiOiJOTFJFLkNvbW1vbi5Eb20uU29saWRDb2xvckJydXNoLCBOTFJFLkNvbW1vbiIsIkNvbG9yIjp7IiRpZCI6IjY2OSIsIkEiOjI1NSwiUiI6MCwiRyI6MCwiQiI6MH19LCJMaW5lV2VpZ2h0IjowLjAsIkxpbmVUeXBlIjowLCJQYXJlbnRTdHlsZSI6bnVsbH0sIlZlcnRpY2FsQ29ubmVjdG9yU3R5bGUiOnsiJGlkIjoiNjcwIiwiTGluZUNvbG9yIjp7IiRpZCI6IjY3MSIsIiR0eXBlIjoiTkxSRS5Db21tb24uRG9tLlNvbGlkQ29sb3JCcnVzaCwgTkxSRS5Db21tb24iLCJDb2xvciI6eyIkaWQiOiI2Nz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Y3MyIsIlNoYXBlU3R5bGUiOnsiJGlkIjoiNjc0IiwiTWFyZ2luIjp7IiRpZCI6IjY3NSIsIlRvcCI6MC4wLCJMZWZ0IjowLjAsIlJpZ2h0IjowLjAsIkJvdHRvbSI6MC4wfSwiUGFkZGluZyI6eyIkaWQiOiI2NzYiLCJUb3AiOjAuMCwiTGVmdCI6MC4wLCJSaWdodCI6MC4wLCJCb3R0b20iOjAuMH0sIkJhY2tncm91bmQiOnsiJGlkIjoiNjc3IiwiQ29sb3IiOnsiJGlkIjoiNjc4IiwiQSI6MTUzLCJSIjowLCJHIjowLCJCIjowfX0sIklzVmlzaWJsZSI6dHJ1ZSwiV2lkdGgiOjAuMCwiSGVpZ2h0IjowLjAsIkJvcmRlclN0eWxlIjp7IiRpZCI6IjY3OSIsIkxpbmVDb2xvciI6bnVsbCwiTGluZVdlaWdodCI6MC4wLCJMaW5lVHlwZSI6MCwiUGFyZW50U3R5bGUiOm51bGx9LCJQYXJlbnRTdHlsZSI6bnVsbH0sIk1hcmdpbiI6eyIkaWQiOiI2ODAiLCJUb3AiOjAuMCwiTGVmdCI6MC4wLCJSaWdodCI6MC4wLCJCb3R0b20iOjAuMH0sIlBhZGRpbmciOnsiJGlkIjoiNjgxIiwiVG9wIjowLjAsIkxlZnQiOjAuMCwiUmlnaHQiOjAuMCwiQm90dG9tIjowLjB9LCJCYWNrZ3JvdW5kIjpudWxsLCJJc1Zpc2libGUiOnRydWUsIldpZHRoIjowLjAsIkhlaWdodCI6MC4wLCJCb3JkZXJTdHlsZSI6bnVsbCwiUGFyZW50U3R5bGUiOm51bGx9LCJTaGFwZVN0eWxlIjp7IiRpZCI6IjY4MiIsIk1hcmdpbiI6eyIkaWQiOiI2ODMiLCJUb3AiOjAuMCwiTGVmdCI6NC4wLCJSaWdodCI6NC4wLCJCb3R0b20iOjAuMH0sIlBhZGRpbmciOnsiJGlkIjoiNjg0IiwiVG9wIjowLjAsIkxlZnQiOjAuMCwiUmlnaHQiOjAuMCwiQm90dG9tIjowLjB9LCJCYWNrZ3JvdW5kIjp7IiRpZCI6IjY4NSIsIkNvbG9yIjp7IiRpZCI6IjY4NiIsIkEiOjI1NSwiUiI6MTkyLCJHIjo4MCwiQiI6Nzd9fSwiSXNWaXNpYmxlIjp0cnVlLCJXaWR0aCI6MC4wLCJIZWlnaHQiOjE2LjAsIkJvcmRlclN0eWxlIjp7IiRpZCI6IjY4NyIsIkxpbmVDb2xvciI6eyIkaWQiOiI2ODgiLCIkdHlwZSI6Ik5MUkUuQ29tbW9uLkRvbS5Tb2xpZENvbG9yQnJ1c2gsIE5MUkUuQ29tbW9uIiwiQ29sb3IiOnsiJGlkIjoiNjg5IiwiQSI6MjU1LCJSIjoyMzQsIkciOjIyLCJCIjozMH19LCJMaW5lV2VpZ2h0IjowLjAsIkxpbmVUeXBlIjowLCJQYXJlbnRTdHlsZSI6bnVsbH0sIlBhcmVudFN0eWxlIjpudWxsfSwiVGl0bGVTdHlsZSI6eyIkaWQiOiI2OTAiLCJGb250U2V0dGluZ3MiOnsiJGlkIjoiNjkxIiwiRm9udFNpemUiOjExLCJGb250TmFtZSI6IkNhbGlicmkiLCJJc0JvbGQiOnRydWUsIklzSXRhbGljIjpmYWxzZSwiSXNVbmRlcmxpbmVkIjpmYWxzZSwiUGFyZW50U3R5bGUiOm51bGx9LCJBdXRvU2l6ZSI6MCwiRm9yZWdyb3VuZCI6eyIkaWQiOiI2OTIiLCJDb2xvciI6eyIkaWQiOiI2OT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k0IiwiVG9wIjowLjAsIkxlZnQiOjAuMCwiUmlnaHQiOjAuMCwiQm90dG9tIjowLjB9LCJQYWRkaW5nIjp7IiRpZCI6IjY5NSIsIlRvcCI6MC4wLCJMZWZ0IjowLjAsIlJpZ2h0IjowLjAsIkJvdHRvbSI6MC4wfSwiQmFja2dyb3VuZCI6eyIkaWQiOiI2OTYiLCJDb2xvciI6eyIkaWQiOiI2OTciLCJBIjowLCJSIjoyNTUsIkciOjI1NSwiQiI6MjU1fX0sIklzVmlzaWJsZSI6dHJ1ZSwiV2lkdGgiOjAuMCwiSGVpZ2h0IjowLjAsIkJvcmRlclN0eWxlIjp7IiRpZCI6IjY5OCIsIkxpbmVDb2xvciI6bnVsbCwiTGluZVdlaWdodCI6MC4wLCJMaW5lVHlwZSI6MCwiUGFyZW50U3R5bGUiOm51bGx9LCJQYXJlbnRTdHlsZSI6bnVsbH0sIkRhdGVTdHlsZSI6eyIkaWQiOiI2OTkiLCJGb250U2V0dGluZ3MiOnsiJGlkIjoiNzAwIiwiRm9udFNpemUiOjEwLCJGb250TmFtZSI6IkNhbGlicmkiLCJJc0JvbGQiOmZhbHNlLCJJc0l0YWxpYyI6ZmFsc2UsIklzVW5kZXJsaW5lZCI6ZmFsc2UsIlBhcmVudFN0eWxlIjpudWxsfSwiQXV0b1NpemUiOjAsIkZvcmVncm91bmQiOnsiJGlkIjoiNzAxIiwiQ29sb3IiOnsiJGlkIjoiNzAyIiwiQSI6MjU1LCJSIjozMSwiRyI6NzMsIkIiOjEyNX19LCJNYXhXaWR0aCI6MjAwLjAsIk1heEhlaWdodCI6IkluZmluaXR5IiwiU21hcnRGb3JlZ3JvdW5kSXNBY3RpdmUiOmZhbHNlLCJIb3Jpem9udGFsQWxpZ25tZW50IjoyLCJWZXJ0aWNhbEFsaWdubWVudCI6MSwiU21hcnRGb3JlZ3JvdW5kIjpudWxsLCJCYWNrZ3JvdW5kRmlsbFR5cGUiOjAsIk1hcmdpbiI6eyIkaWQiOiI3MDMiLCJUb3AiOjAuMCwiTGVmdCI6MC4wLCJSaWdodCI6MC4wLCJCb3R0b20iOjAuMH0sIlBhZGRpbmciOnsiJGlkIjoiNzA0IiwiVG9wIjowLjAsIkxlZnQiOjAuMCwiUmlnaHQiOjAuMCwiQm90dG9tIjowLjB9LCJCYWNrZ3JvdW5kIjp7IiRpZCI6IjcwNSIsIkNvbG9yIjp7IiRpZCI6IjcwNiIsIkEiOjAsIlIiOjI1NSwiRyI6MjU1LCJCIjoyNTV9fSwiSXNWaXNpYmxlIjp0cnVlLCJXaWR0aCI6MC4wLCJIZWlnaHQiOjAuMCwiQm9yZGVyU3R5bGUiOnsiJGlkIjoiNzA3IiwiTGluZUNvbG9yIjpudWxsLCJMaW5lV2VpZ2h0IjowLjAsIkxpbmVUeXBlIjowLCJQYXJlbnRTdHlsZSI6bnVsbH0sIlBhcmVudFN0eWxlIjpudWxsfSwiRGF0ZUZvcm1hdCI6eyIkaWQiOiI3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A5IiwiRm9ybWF0IjowLCJJc1Zpc2libGUiOmZhbHNlLCJMYXN0S25vd25WaXNpYmlsaXR5U3RhdGUiOmZhbHNlfSwiSXNWaXNpYmxlIjp0cnVlLCJWYXJpYW5jZVN0eWxlIjp7IiRpZCI6IjcxMCIsIlRleHRTdHlsZSI6eyIkaWQiOiI3MTEiLCJGb250U2V0dGluZ3MiOnsiJGlkIjoiNzEyIiwiRm9udFNpemUiOjExLCJGb250TmFtZSI6IkNhbGlicmkiLCJJc0JvbGQiOmZhbHNlLCJJc0l0YWxpYyI6ZmFsc2UsIklzVW5kZXJsaW5lZCI6ZmFsc2UsIlBhcmVudFN0eWxlIjpudWxsfSwiQXV0b1NpemUiOjAsIkZvcmVncm91bmQiOnsiJGlkIjoiNzEzIiwiQ29sb3IiOnsiJGlkIjoiNzE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xNSIsIlRvcCI6MC4wLCJMZWZ0IjowLjAsIlJpZ2h0IjowLjAsIkJvdHRvbSI6MC4wfSwiUGFkZGluZyI6eyIkaWQiOiI3MTYiLCJUb3AiOjAuMCwiTGVmdCI6MC4wLCJSaWdodCI6MC4wLCJCb3R0b20iOjAuMH0sIkJhY2tncm91bmQiOnsiJGlkIjoiNzE3IiwiQ29sb3IiOnsiJGlkIjoiNzE4IiwiQSI6MCwiUiI6MCwiRyI6MCwiQiI6MH19LCJJc1Zpc2libGUiOnRydWUsIldpZHRoIjowLjAsIkhlaWdodCI6MC4wLCJCb3JkZXJTdHlsZSI6eyIkaWQiOiI3MTkiLCJMaW5lQ29sb3IiOm51bGwsIkxpbmVXZWlnaHQiOjAuMCwiTGluZVR5cGUiOjAsIlBhcmVudFN0eWxlIjpudWxsfSwiUGFyZW50U3R5bGUiOm51bGx9LCJQYXJlbnRTdHlsZSI6bnVsbH0sIlBhcmVudFN0eWxlIjpudWxsfSwiSW5kZXgiOjEsIlNtYXJ0RHVyYXRpb25BY3RpdmF0ZWQiOmZhbHNlLCJEYXRlRm9ybWF0Ijp7IiRyZWYiOiI3MDgifSwiV2Vla051bWJlcmluZyI6eyIkaWQiOiI3MjAiLCJGb3JtYXQiOjAsIklzVmlzaWJsZSI6ZmFsc2UsIkxhc3RLbm93blZpc2liaWxpdHlTdGF0ZSI6ZmFsc2V9LCJCYXNlbGluZURhdGEiOnsiJGlkIjoiNzIxIiwiU3RhcnREYXRlIjoiMjAyNS0wNS0xNFQwMDowMDowMFoiLCJFbmREYXRlIjoiMjAyNS0wNi0xNFQyMzo1OTowMFoifSwiSWQiOiJlYjcyZTJjOS1lMGE1LTQ4ZWMtODA2NS1jNzQxNjBhNDhiZTciLCJJbXBvcnRJZCI6bnVsbCwiVGl0bGUiOiJSZXNlYXJjaCBhZGRpdGlvbmFsIHRvb2xzIiwiTm90ZSI6bnVsbCwiSHlwZXJsaW5rIjp7IiRpZCI6IjcyMiIsIkFkZHJlc3MiOm51bGwsIlN1YkFkZHJlc3MiOm51bGx9LCJJc0NoYW5nZWQiOmZhbHNlLCJJc05ldyI6ZmFsc2V9fV0sIl9taWxlc3RvbmVzIjpbXSwiSWQiOiIwMDAwMDAwMC0wMDAwLTAwMDAtMDAwMC0wMDAwMDAwMDAwMDAiLCJJc1NpbmdsZUl0ZW1Sb3ciOnRydWV9LHsiJGlkIjoiNzIzIiwiX3Rhc2tzIjpbeyIkaWQiOiI3MjQiLCJfYXR0YWNoZWRNaWxlc3RvbmVzIjpbXSwiVGFza0RlZmluaXRpb24iOnsiJGlkIjoiNzI1IiwiR3JvdXBOYW1lIjpudWxsLCJTdGFydERhdGUiOiIyMDI1LTA2LTE0VDAwOjAwOjAwWiIsIkVuZERhdGUiOiIyMDI1LTA5LTAyVDIzOjU5OjAwWiIsIlBlcmNlbnRhZ2VDb21wbGV0ZSI6bnVsbCwiU3R5bGUiOnsiJGlkIjoiNzI2IiwiU2hhcGUiOjEsIlNoYXBlVGhpY2tuZXNzIjoxLCJEdXJhdGlvbkZvcm1hdCI6MCwiSW5jbHVkZU5vbldvcmtpbmdEYXlzSW5EdXJhdGlvbiI6ZmFsc2UsIlBlcmNlbnRhZ2VDb21wbGV0ZVN0eWxlIjp7IiRpZCI6IjcyNyIsIkZvbnRTZXR0aW5ncyI6eyIkaWQiOiI3MjgiLCJGb250U2l6ZSI6MTAsIkZvbnROYW1lIjoiQ2FsaWJyaSIsIklzQm9sZCI6ZmFsc2UsIklzSXRhbGljIjpmYWxzZSwiSXNVbmRlcmxpbmVkIjpmYWxzZSwiUGFyZW50U3R5bGUiOm51bGx9LCJBdXRvU2l6ZSI6MCwiRm9yZWdyb3VuZCI6eyIkaWQiOiI3MjkiLCJDb2xvciI6eyIkaWQiOiI3Mz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zMxIiwiVG9wIjowLjAsIkxlZnQiOjAuMCwiUmlnaHQiOjAuMCwiQm90dG9tIjowLjB9LCJQYWRkaW5nIjp7IiRpZCI6IjczMiIsIlRvcCI6MC4wLCJMZWZ0IjowLjAsIlJpZ2h0IjowLjAsIkJvdHRvbSI6MC4wfSwiQmFja2dyb3VuZCI6eyIkaWQiOiI3MzMiLCJDb2xvciI6eyIkaWQiOiI3MzQiLCJBIjo4OSwiUiI6MCwiRyI6MCwiQiI6MH19LCJJc1Zpc2libGUiOnRydWUsIldpZHRoIjowLjAsIkhlaWdodCI6MC4wLCJCb3JkZXJTdHlsZSI6eyIkaWQiOiI3MzUiLCJMaW5lQ29sb3IiOm51bGwsIkxpbmVXZWlnaHQiOjAuMCwiTGluZVR5cGUiOjAsIlBhcmVudFN0eWxlIjpudWxsfSwiUGFyZW50U3R5bGUiOm51bGx9LCJEdXJhdGlvblN0eWxlIjp7IiRpZCI6IjczNiIsIkZvbnRTZXR0aW5ncyI6eyIkaWQiOiI3MzciLCJGb250U2l6ZSI6MTAsIkZvbnROYW1lIjoiQ2FsaWJyaSIsIklzQm9sZCI6ZmFsc2UsIklzSXRhbGljIjpmYWxzZSwiSXNVbmRlcmxpbmVkIjpmYWxzZSwiUGFyZW50U3R5bGUiOm51bGx9LCJBdXRvU2l6ZSI6MCwiRm9yZWdyb3VuZCI6eyIkaWQiOiI3MzgiLCJDb2xvciI6eyIkaWQiOiI3Mzk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c0MCIsIlRvcCI6MC4wLCJMZWZ0IjowLjAsIlJpZ2h0IjowLjAsIkJvdHRvbSI6MC4wfSwiUGFkZGluZyI6eyIkaWQiOiI3NDEiLCJUb3AiOjAuMCwiTGVmdCI6MC4wLCJSaWdodCI6MC4wLCJCb3R0b20iOjAuMH0sIkJhY2tncm91bmQiOnsiJGlkIjoiNzQyIiwiQ29sb3IiOnsiJGlkIjoiNzQzIiwiQSI6MjU1LCJSIjozMSwiRyI6NzMsIkIiOjEyNX19LCJJc1Zpc2libGUiOnRydWUsIldpZHRoIjowLjAsIkhlaWdodCI6MC4wLCJCb3JkZXJTdHlsZSI6eyIkaWQiOiI3NDQiLCJMaW5lQ29sb3IiOm51bGwsIkxpbmVXZWlnaHQiOjAuMCwiTGluZVR5cGUiOjAsIlBhcmVudFN0eWxlIjpudWxsfSwiUGFyZW50U3R5bGUiOm51bGx9LCJIb3Jpem9udGFsQ29ubmVjdG9yU3R5bGUiOnsiJGlkIjoiNzQ1IiwiTGluZUNvbG9yIjp7IiRpZCI6Ijc0NiIsIiR0eXBlIjoiTkxSRS5Db21tb24uRG9tLlNvbGlkQ29sb3JCcnVzaCwgTkxSRS5Db21tb24iLCJDb2xvciI6eyIkaWQiOiI3NDciLCJBIjoyNTUsIlIiOjAsIkciOjAsIkIiOjB9fSwiTGluZVdlaWdodCI6MC4wLCJMaW5lVHlwZSI6MCwiUGFyZW50U3R5bGUiOm51bGx9LCJWZXJ0aWNhbENvbm5lY3RvclN0eWxlIjp7IiRpZCI6Ijc0OCIsIkxpbmVDb2xvciI6eyIkaWQiOiI3NDkiLCIkdHlwZSI6Ik5MUkUuQ29tbW9uLkRvbS5Tb2xpZENvbG9yQnJ1c2gsIE5MUkUuQ29tbW9uIiwiQ29sb3IiOnsiJGlkIjoiNzU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3NTEiLCJTaGFwZVN0eWxlIjp7IiRpZCI6Ijc1MiIsIk1hcmdpbiI6eyIkaWQiOiI3NTMiLCJUb3AiOjAuMCwiTGVmdCI6MC4wLCJSaWdodCI6MC4wLCJCb3R0b20iOjAuMH0sIlBhZGRpbmciOnsiJGlkIjoiNzU0IiwiVG9wIjowLjAsIkxlZnQiOjAuMCwiUmlnaHQiOjAuMCwiQm90dG9tIjowLjB9LCJCYWNrZ3JvdW5kIjp7IiRpZCI6Ijc1NSIsIkNvbG9yIjp7IiRpZCI6Ijc1NiIsIkEiOjE1MywiUiI6MCwiRyI6MCwiQiI6MH19LCJJc1Zpc2libGUiOnRydWUsIldpZHRoIjowLjAsIkhlaWdodCI6MC4wLCJCb3JkZXJTdHlsZSI6eyIkaWQiOiI3NTciLCJMaW5lQ29sb3IiOm51bGwsIkxpbmVXZWlnaHQiOjAuMCwiTGluZVR5cGUiOjAsIlBhcmVudFN0eWxlIjpudWxsfSwiUGFyZW50U3R5bGUiOm51bGx9LCJNYXJnaW4iOnsiJGlkIjoiNzU4IiwiVG9wIjowLjAsIkxlZnQiOjAuMCwiUmlnaHQiOjAuMCwiQm90dG9tIjowLjB9LCJQYWRkaW5nIjp7IiRpZCI6Ijc1OSIsIlRvcCI6MC4wLCJMZWZ0IjowLjAsIlJpZ2h0IjowLjAsIkJvdHRvbSI6MC4wfSwiQmFja2dyb3VuZCI6bnVsbCwiSXNWaXNpYmxlIjp0cnVlLCJXaWR0aCI6MC4wLCJIZWlnaHQiOjAuMCwiQm9yZGVyU3R5bGUiOm51bGwsIlBhcmVudFN0eWxlIjpudWxsfSwiU2hhcGVTdHlsZSI6eyIkaWQiOiI3NjAiLCJNYXJnaW4iOnsiJGlkIjoiNzYxIiwiVG9wIjowLjAsIkxlZnQiOjQuMCwiUmlnaHQiOjQuMCwiQm90dG9tIjowLjB9LCJQYWRkaW5nIjp7IiRpZCI6Ijc2MiIsIlRvcCI6MC4wLCJMZWZ0IjowLjAsIlJpZ2h0IjowLjAsIkJvdHRvbSI6MC4wfSwiQmFja2dyb3VuZCI6eyIkaWQiOiI3NjMiLCJDb2xvciI6eyIkaWQiOiI3NjQiLCJBIjoyNTUsIlIiOjE5MiwiRyI6ODAsIkIiOjc3fX0sIklzVmlzaWJsZSI6dHJ1ZSwiV2lkdGgiOjAuMCwiSGVpZ2h0IjoxNi4wLCJCb3JkZXJTdHlsZSI6eyIkaWQiOiI3NjUiLCJMaW5lQ29sb3IiOnsiJGlkIjoiNzY2IiwiJHR5cGUiOiJOTFJFLkNvbW1vbi5Eb20uU29saWRDb2xvckJydXNoLCBOTFJFLkNvbW1vbiIsIkNvbG9yIjp7IiRpZCI6Ijc2NyIsIkEiOjI1NSwiUiI6MjM0LCJHIjoyMiwiQiI6MzB9fSwiTGluZVdlaWdodCI6MC4wLCJMaW5lVHlwZSI6MCwiUGFyZW50U3R5bGUiOm51bGx9LCJQYXJlbnRTdHlsZSI6bnVsbH0sIlRpdGxlU3R5bGUiOnsiJGlkIjoiNzY4IiwiRm9udFNldHRpbmdzIjp7IiRpZCI6Ijc2OSIsIkZvbnRTaXplIjoxMSwiRm9udE5hbWUiOiJDYWxpYnJpIiwiSXNCb2xkIjp0cnVlLCJJc0l0YWxpYyI6ZmFsc2UsIklzVW5kZXJsaW5lZCI6ZmFsc2UsIlBhcmVudFN0eWxlIjpudWxsfSwiQXV0b1NpemUiOjAsIkZvcmVncm91bmQiOnsiJGlkIjoiNzcwIiwiQ29sb3IiOnsiJGlkIjoiNzc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c3MiIsIlRvcCI6MC4wLCJMZWZ0IjowLjAsIlJpZ2h0IjowLjAsIkJvdHRvbSI6MC4wfSwiUGFkZGluZyI6eyIkaWQiOiI3NzMiLCJUb3AiOjAuMCwiTGVmdCI6MC4wLCJSaWdodCI6MC4wLCJCb3R0b20iOjAuMH0sIkJhY2tncm91bmQiOnsiJGlkIjoiNzc0IiwiQ29sb3IiOnsiJGlkIjoiNzc1IiwiQSI6MCwiUiI6MjU1LCJHIjoyNTUsIkIiOjI1NX19LCJJc1Zpc2libGUiOnRydWUsIldpZHRoIjowLjAsIkhlaWdodCI6MC4wLCJCb3JkZXJTdHlsZSI6eyIkaWQiOiI3NzYiLCJMaW5lQ29sb3IiOm51bGwsIkxpbmVXZWlnaHQiOjAuMCwiTGluZVR5cGUiOjAsIlBhcmVudFN0eWxlIjpudWxsfSwiUGFyZW50U3R5bGUiOm51bGx9LCJEYXRlU3R5bGUiOnsiJGlkIjoiNzc3IiwiRm9udFNldHRpbmdzIjp7IiRpZCI6Ijc3OCIsIkZvbnRTaXplIjoxMCwiRm9udE5hbWUiOiJDYWxpYnJpIiwiSXNCb2xkIjpmYWxzZSwiSXNJdGFsaWMiOmZhbHNlLCJJc1VuZGVybGluZWQiOmZhbHNlLCJQYXJlbnRTdHlsZSI6bnVsbH0sIkF1dG9TaXplIjowLCJGb3JlZ3JvdW5kIjp7IiRpZCI6Ijc3OSIsIkNvbG9yIjp7IiRpZCI6Ijc4MCIsIkEiOjI1NSwiUiI6MzEsIkciOjczLCJCIjoxMjV9fSwiTWF4V2lkdGgiOjIwMC4wLCJNYXhIZWlnaHQiOiJJbmZpbml0eSIsIlNtYXJ0Rm9yZWdyb3VuZElzQWN0aXZlIjpmYWxzZSwiSG9yaXpvbnRhbEFsaWdubWVudCI6MiwiVmVydGljYWxBbGlnbm1lbnQiOjEsIlNtYXJ0Rm9yZWdyb3VuZCI6bnVsbCwiQmFja2dyb3VuZEZpbGxUeXBlIjowLCJNYXJnaW4iOnsiJGlkIjoiNzgxIiwiVG9wIjowLjAsIkxlZnQiOjAuMCwiUmlnaHQiOjAuMCwiQm90dG9tIjowLjB9LCJQYWRkaW5nIjp7IiRpZCI6Ijc4MiIsIlRvcCI6MC4wLCJMZWZ0IjowLjAsIlJpZ2h0IjowLjAsIkJvdHRvbSI6MC4wfSwiQmFja2dyb3VuZCI6eyIkaWQiOiI3ODMiLCJDb2xvciI6eyIkaWQiOiI3ODQiLCJBIjowLCJSIjoyNTUsIkciOjI1NSwiQiI6MjU1fX0sIklzVmlzaWJsZSI6dHJ1ZSwiV2lkdGgiOjAuMCwiSGVpZ2h0IjowLjAsIkJvcmRlclN0eWxlIjp7IiRpZCI6Ijc4NSIsIkxpbmVDb2xvciI6bnVsbCwiTGluZVdlaWdodCI6MC4wLCJMaW5lVHlwZSI6MCwiUGFyZW50U3R5bGUiOm51bGx9LCJQYXJlbnRTdHlsZSI6bnVsbH0sIkRhdGVGb3JtYXQiOnsiJGlkIjoiNzg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NyIsIkZvcm1hdCI6MCwiSXNWaXNpYmxlIjpmYWxzZSwiTGFzdEtub3duVmlzaWJpbGl0eVN0YXRlIjpmYWxzZX0sIklzVmlzaWJsZSI6dHJ1ZSwiVmFyaWFuY2VTdHlsZSI6eyIkaWQiOiI3ODgiLCJUZXh0U3R5bGUiOnsiJGlkIjoiNzg5IiwiRm9udFNldHRpbmdzIjp7IiRpZCI6Ijc5MCIsIkZvbnRTaXplIjoxMSwiRm9udE5hbWUiOiJDYWxpYnJpIiwiSXNCb2xkIjpmYWxzZSwiSXNJdGFsaWMiOmZhbHNlLCJJc1VuZGVybGluZWQiOmZhbHNlLCJQYXJlbnRTdHlsZSI6bnVsbH0sIkF1dG9TaXplIjowLCJGb3JlZ3JvdW5kIjp7IiRpZCI6Ijc5MSIsIkNvbG9yIjp7IiRpZCI6Ijc5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OTMiLCJUb3AiOjAuMCwiTGVmdCI6MC4wLCJSaWdodCI6MC4wLCJCb3R0b20iOjAuMH0sIlBhZGRpbmciOnsiJGlkIjoiNzk0IiwiVG9wIjowLjAsIkxlZnQiOjAuMCwiUmlnaHQiOjAuMCwiQm90dG9tIjowLjB9LCJCYWNrZ3JvdW5kIjp7IiRpZCI6Ijc5NSIsIkNvbG9yIjp7IiRpZCI6Ijc5NiIsIkEiOjAsIlIiOjAsIkciOjAsIkIiOjB9fSwiSXNWaXNpYmxlIjp0cnVlLCJXaWR0aCI6MC4wLCJIZWlnaHQiOjAuMCwiQm9yZGVyU3R5bGUiOnsiJGlkIjoiNzk3IiwiTGluZUNvbG9yIjpudWxsLCJMaW5lV2VpZ2h0IjowLjAsIkxpbmVUeXBlIjowLCJQYXJlbnRTdHlsZSI6bnVsbH0sIlBhcmVudFN0eWxlIjpudWxsfSwiUGFyZW50U3R5bGUiOm51bGx9LCJQYXJlbnRTdHlsZSI6bnVsbH0sIkluZGV4IjoyLCJTbWFydER1cmF0aW9uQWN0aXZhdGVkIjpmYWxzZSwiRGF0ZUZvcm1hdCI6eyIkcmVmIjoiNzg2In0sIldlZWtOdW1iZXJpbmciOnsiJGlkIjoiNzk4IiwiRm9ybWF0IjowLCJJc1Zpc2libGUiOmZhbHNlLCJMYXN0S25vd25WaXNpYmlsaXR5U3RhdGUiOmZhbHNlfSwiQmFzZWxpbmVEYXRhIjp7IiRpZCI6Ijc5OSIsIlN0YXJ0RGF0ZSI6IjIwMjUtMDYtMTRUMDA6MDA6MDBaIiwiRW5kRGF0ZSI6IjIwMjUtMDktMDJUMjM6NTk6MDBaIn0sIklkIjoiNWNhMTVhMTEtMjdkYS00OTI2LThhNTYtMzc4NzM0N2E2MzRmIiwiSW1wb3J0SWQiOm51bGwsIlRpdGxlIjoiRGV2ZWxvcCBwaXBlbGluZSBhbmQgY29uZHVjdCBzdGF0aXN0aWNhbCBhbmFseXNpcyIsIk5vdGUiOm51bGwsIkh5cGVybGluayI6eyIkaWQiOiI4MDAiLCJBZGRyZXNzIjpudWxsLCJTdWJBZGRyZXNzIjpudWxsfSwiSXNDaGFuZ2VkIjpmYWxzZSwiSXNOZXciOmZhbHNlfX1dLCJfbWlsZXN0b25lcyI6W10sIklkIjoiMDAwMDAwMDAtMDAwMC0wMDAwLTAwMDAtMDAwMDAwMDAwMDAwIiwiSXNTaW5nbGVJdGVtUm93Ijp0cnVlfV0sIkluZGV4Ijo1LCJJZCI6ImNmYjQyM2Q0LTAxNjctNDg0Ny05YWY4LWI4MGRiOGZlNDU1YSIsIkhlYWRlclRleHQiOm51bGwsIklzRGVmYXVsdCI6dHJ1ZSwiU3R5bGUiOnsiJGlkIjoiODAxIiwiSGVhZGVyU3R5bGUiOnsiJGlkIjoiODAyIiwiVGV4dFN0eWxlIjp7IiRpZCI6IjgwMyIsIkZvbnRTZXR0aW5ncyI6eyIkaWQiOiI4MDQiLCJGb250U2l6ZSI6MTEsIkZvbnROYW1lIjoiQ2FsaWJyaSIsIklzQm9sZCI6ZmFsc2UsIklzSXRhbGljIjpmYWxzZSwiSXNVbmRlcmxpbmVkIjpmYWxzZSwiUGFyZW50U3R5bGUiOm51bGx9LCJBdXRvU2l6ZSI6MiwiRm9yZWdyb3VuZCI6eyIkaWQiOiI4MDUiLCJDb2xvciI6eyIkaWQiOiI4MD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4MDciLCJUb3AiOjAuMCwiTGVmdCI6MC4wLCJSaWdodCI6MC4wLCJCb3R0b20iOjAuMH0sIlBhZGRpbmciOnsiJGlkIjoiODA4IiwiVG9wIjowLjAsIkxlZnQiOjAuMCwiUmlnaHQiOjAuMCwiQm90dG9tIjowLjB9LCJCYWNrZ3JvdW5kIjp7IiRpZCI6IjgwOSIsIkNvbG9yIjp7IiRpZCI6IjgxMCIsIkEiOjI1NSwiUiI6MCwiRyI6MCwiQiI6MH19LCJJc1Zpc2libGUiOnRydWUsIldpZHRoIjowLjAsIkhlaWdodCI6MC4wLCJCb3JkZXJTdHlsZSI6bnVsbCwiUGFyZW50U3R5bGUiOm51bGx9LCJSZWN0YW5nbGVTdHlsZSI6eyIkaWQiOiI4MTEiLCJNYXJnaW4iOnsiJGlkIjoiODEyIiwiVG9wIjowLjAsIkxlZnQiOjAuMCwiUmlnaHQiOjAuMCwiQm90dG9tIjowLjB9LCJQYWRkaW5nIjp7IiRpZCI6IjgxMyIsIlRvcCI6MC4wLCJMZWZ0IjowLjAsIlJpZ2h0IjowLjAsIkJvdHRvbSI6MC4wfSwiQmFja2dyb3VuZCI6eyIkaWQiOiI4MTQiLCJDb2xvciI6eyIkaWQiOiI4MTUiLCJBIjoxMjcsIlIiOjE5MiwiRyI6ODAsIkIiOjc3fX0sIklzVmlzaWJsZSI6dHJ1ZSwiV2lkdGgiOjAuMCwiSGVpZ2h0IjowLjAsIkJvcmRlclN0eWxlIjp7IiRpZCI6IjgxNiIsIkxpbmVDb2xvciI6eyIkaWQiOiI4MTciLCIkdHlwZSI6Ik5MUkUuQ29tbW9uLkRvbS5Tb2xpZENvbG9yQnJ1c2gsIE5MUkUuQ29tbW9uIiwiQ29sb3IiOnsiJGlkIjoiODE4IiwiQSI6MjU1LCJSIjoyNTUsIkciOjI1NSwiQiI6MjU1fX0sIkxpbmVXZWlnaHQiOjAuMCwiTGluZVR5cGUiOjAsIlBhcmVudFN0eWxlIjpudWxsfSwiUGFyZW50U3R5bGUiOm51bGx9LCJNYXJnaW4iOnsiJGlkIjoiODE5IiwiVG9wIjowLjAsIkxlZnQiOjAuMCwiUmlnaHQiOjAuMCwiQm90dG9tIjowLjB9LCJQYWRkaW5nIjp7IiRpZCI6IjgyMCIsIlRvcCI6MC4wLCJMZWZ0IjowLjAsIlJpZ2h0IjowLjAsIkJvdHRvbSI6MC4wfSwiQmFja2dyb3VuZCI6bnVsbCwiSXNWaXNpYmxlIjp0cnVlLCJXaWR0aCI6MC4wLCJIZWlnaHQiOjAuMCwiQm9yZGVyU3R5bGUiOm51bGwsIlBhcmVudFN0eWxlIjpudWxsfSwiQmFja2dyb3VuZFN0eWxlIjp7IiRpZCI6IjgyMSIsIk1hcmdpbiI6eyIkaWQiOiI4MjIiLCJUb3AiOjAuMCwiTGVmdCI6MC4wLCJSaWdodCI6MC4wLCJCb3R0b20iOjAuMH0sIlBhZGRpbmciOnsiJGlkIjoiODIzIiwiVG9wIjowLjAsIkxlZnQiOjAuMCwiUmlnaHQiOjAuMCwiQm90dG9tIjowLjB9LCJCYWNrZ3JvdW5kIjp7IiRpZCI6IjgyNCIsIkNvbG9yIjp7IiRpZCI6IjgyNSIsIkEiOjUxLCJSIjoyMDAsIkciOjIwMCwiQiI6MjAwfX0sIklzVmlzaWJsZSI6dHJ1ZSwiV2lkdGgiOjAuMCwiSGVpZ2h0IjowLjAsIkJvcmRlclN0eWxlIjp7IiRpZCI6IjgyNiIsIkxpbmVDb2xvciI6eyIkaWQiOiI4MjciLCIkdHlwZSI6Ik5MUkUuQ29tbW9uLkRvbS5Tb2xpZENvbG9yQnJ1c2gsIE5MUkUuQ29tbW9uIiwiQ29sb3IiOnsiJGlkIjoiODI4IiwiQSI6MjU1LCJSIjoyMzQsIkciOjIyLCJCIjozMH19LCJMaW5lV2VpZ2h0IjowLjAsIkxpbmVUeXBlIjowLCJQYXJlbnRTdHlsZSI6bnVsbH0sIlBhcmVudFN0eWxlIjpudWxsfSwiTWFyZ2luIjp7IiRpZCI6IjgyOSIsIlRvcCI6MC4wLCJMZWZ0IjowLjAsIlJpZ2h0IjowLjAsIkJvdHRvbSI6MC4wfSwiUGFkZGluZyI6eyIkaWQiOiI4MzAiLCJUb3AiOjAuMCwiTGVmdCI6MC4wLCJSaWdodCI6MC4wLCJCb3R0b20iOjAuMH0sIklzVmlzaWJsZSI6dHJ1ZSwiV2lkdGgiOjAuMCwiSGVpZ2h0IjowLjAsIkJvcmRlclN0eWxlIjp7IiRpZCI6IjgzMSIsIkxpbmVDb2xvciI6bnVsbCwiTGluZVdlaWdodCI6MC4wLCJMaW5lVHlwZSI6MCwiUGFyZW50U3R5bGUiOm51bGx9LCJQYXJlbnRTdHlsZSI6bnVsbH19XSwiSWQiOiIyZDM0OThhZS00NDNlLTQ0ZDYtYjAyYi1kZGVjZGFiNTQzOTMiLCJJbmRleCI6MSwiSGVhZGVyVGV4dCI6IlBpcGVsaW5lIERldmVsb3BtZW50IiwiU3R5bGUiOnsiJGlkIjoiODMyIiwiU3R5bGVJZCI6ImIyNGY4MDQ1LWY2OWItNGE0My04MjlmLWE1NjUwM2ZkY2Q2OSIsIkhlYWRlclN0eWxlIjp7IiRpZCI6IjgzMyIsIlRleHRJc1ZlcnRpY2FsIjpmYWxzZSwiVGV4dFN0eWxlIjp7IiRpZCI6IjgzNCIsIkZvbnRTZXR0aW5ncyI6eyIkaWQiOiI4MzUiLCJGb250U2l6ZSI6MTEsIkZvbnROYW1lIjoiQ2FsaWJyaSIsIklzQm9sZCI6ZmFsc2UsIklzSXRhbGljIjpmYWxzZSwiSXNVbmRlcmxpbmVkIjpmYWxzZSwiUGFyZW50U3R5bGUiOm51bGx9LCJBdXRvU2l6ZSI6MiwiRm9yZWdyb3VuZCI6eyIkaWQiOiI4MzYiLCJDb2xvciI6eyIkaWQiOiI4Mzc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4MzgiLCJUb3AiOjAuMCwiTGVmdCI6MC4wLCJSaWdodCI6MC4wLCJCb3R0b20iOjAuMH0sIlBhZGRpbmciOnsiJGlkIjoiODM5IiwiVG9wIjowLjAsIkxlZnQiOjAuMCwiUmlnaHQiOjAuMCwiQm90dG9tIjowLjB9LCJCYWNrZ3JvdW5kIjp7IiRpZCI6Ijg0MCIsIkNvbG9yIjp7IiRpZCI6Ijg0MSIsIkEiOjI1NSwiUiI6MjU1LCJHIjoyNTUsIkIiOjI1NX19LCJJc1Zpc2libGUiOnRydWUsIldpZHRoIjowLjAsIkhlaWdodCI6MC4wLCJCb3JkZXJTdHlsZSI6bnVsbCwiUGFyZW50U3R5bGUiOm51bGx9LCJSZWN0YW5nbGVTdHlsZSI6eyIkaWQiOiI4NDIiLCJNYXJnaW4iOnsiJGlkIjoiODQzIiwiVG9wIjowLjAsIkxlZnQiOjAuMCwiUmlnaHQiOjAuMCwiQm90dG9tIjowLjB9LCJQYWRkaW5nIjp7IiRpZCI6Ijg0NCIsIlRvcCI6MC4wLCJMZWZ0IjowLjAsIlJpZ2h0IjowLjAsIkJvdHRvbSI6MC4wfSwiQmFja2dyb3VuZCI6eyIkaWQiOiI4NDUiLCJDb2xvciI6eyIkaWQiOiI4NDYiLCJBIjoyNTUsIlIiOjE5MiwiRyI6ODAsIkIiOjc3fX0sIklzVmlzaWJsZSI6dHJ1ZSwiV2lkdGgiOjAuMCwiSGVpZ2h0IjowLjAsIkJvcmRlclN0eWxlIjp7IiRpZCI6Ijg0NyIsIkxpbmVDb2xvciI6eyIkaWQiOiI4NDgiLCIkdHlwZSI6Ik5MUkUuQ29tbW9uLkRvbS5Tb2xpZENvbG9yQnJ1c2gsIE5MUkUuQ29tbW9uIiwiQ29sb3IiOnsiJGlkIjoiODQ5IiwiQSI6MjU1LCJSIjoyNTUsIkciOjI1NSwiQiI6MjU1fX0sIkxpbmVXZWlnaHQiOjAuMCwiTGluZVR5cGUiOjAsIlBhcmVudFN0eWxlIjpudWxsfSwiUGFyZW50U3R5bGUiOm51bGx9LCJNYXJnaW4iOnsiJGlkIjoiODUwIiwiVG9wIjowLjAsIkxlZnQiOjAuMCwiUmlnaHQiOjAuMCwiQm90dG9tIjowLjB9LCJQYWRkaW5nIjp7IiRpZCI6Ijg1MSIsIlRvcCI6MC4wLCJMZWZ0IjowLjAsIlJpZ2h0IjowLjAsIkJvdHRvbSI6MC4wfSwiQmFja2dyb3VuZCI6bnVsbCwiSXNWaXNpYmxlIjp0cnVlLCJXaWR0aCI6MC4wLCJIZWlnaHQiOjAuMCwiQm9yZGVyU3R5bGUiOm51bGwsIlBhcmVudFN0eWxlIjpudWxsfSwiQmFja2dyb3VuZFN0eWxlIjp7IiRpZCI6Ijg1MiIsIk1hcmdpbiI6eyIkaWQiOiI4NTMiLCJUb3AiOjAuMCwiTGVmdCI6MC4wLCJSaWdodCI6MC4wLCJCb3R0b20iOjAuMH0sIlBhZGRpbmciOnsiJGlkIjoiODU0IiwiVG9wIjowLjAsIkxlZnQiOjAuMCwiUmlnaHQiOjAuMCwiQm90dG9tIjowLjB9LCJCYWNrZ3JvdW5kIjp7IiRpZCI6Ijg1NSIsIkNvbG9yIjp7IiRpZCI6Ijg1NiIsIkEiOjUxLCJSIjoyMDAsIkciOjIwMCwiQiI6MjAwfX0sIklzVmlzaWJsZSI6dHJ1ZSwiV2lkdGgiOjAuMCwiSGVpZ2h0IjowLjAsIkJvcmRlclN0eWxlIjp7IiRpZCI6Ijg1NyIsIkxpbmVDb2xvciI6eyIkaWQiOiI4NTgiLCIkdHlwZSI6Ik5MUkUuQ29tbW9uLkRvbS5Tb2xpZENvbG9yQnJ1c2gsIE5MUkUuQ29tbW9uIiwiQ29sb3IiOnsiJGlkIjoiODU5IiwiQSI6MjU1LCJSIjoyMzQsIkciOjIyLCJCIjozMH19LCJMaW5lV2VpZ2h0IjowLjAsIkxpbmVUeXBlIjowLCJQYXJlbnRTdHlsZSI6bnVsbH0sIlBhcmVudFN0eWxlIjpudWxsfSwiSXNBYm92ZVRpbWViYW5kIjpmYWxzZSwiU3BhY2luZyI6MiwiRGVmYXVsdFN3aW1sYW5lVGFza1N0eWxlIjp7IiRpZCI6Ijg2MCIsIiR0eXBlIjoiTkxSRS5Db21tb24uRG9tLlN0eWxlcy5FeHBsaWNpdFNldGFibGVUYXNrU3R5bGUsIE5MUkUuQ29tbW9uIiwiU2hhcGUiOjEsIlNoYXBlVGhpY2tuZXNzIjoxLCJEdXJhdGlvbkZvcm1hdCI6MCwiSW5jbHVkZU5vbldvcmtpbmdEYXlzSW5EdXJhdGlvbiI6ZmFsc2UsIlBlcmNlbnRhZ2VDb21wbGV0ZVN0eWxlIjp7IiRpZCI6Ijg2MSIsIkZvbnRTZXR0aW5ncyI6eyIkaWQiOiI4NjIiLCJGb250U2l6ZSI6MTAsIkZvbnROYW1lIjoiQ2FsaWJyaSIsIklzQm9sZCI6ZmFsc2UsIklzSXRhbGljIjpmYWxzZSwiSXNVbmRlcmxpbmVkIjpmYWxzZSwiUGFyZW50U3R5bGUiOm51bGx9LCJBdXRvU2l6ZSI6MCwiRm9yZWdyb3VuZCI6eyIkaWQiOiI4NjMiLCJDb2xvciI6eyIkaWQiOiI4Nj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DY1IiwiVG9wIjowLjAsIkxlZnQiOjAuMCwiUmlnaHQiOjAuMCwiQm90dG9tIjowLjB9LCJQYWRkaW5nIjp7IiRpZCI6Ijg2NiIsIlRvcCI6MC4wLCJMZWZ0IjowLjAsIlJpZ2h0IjowLjAsIkJvdHRvbSI6MC4wfSwiQmFja2dyb3VuZCI6eyIkaWQiOiI4NjciLCJDb2xvciI6eyIkaWQiOiI4NjgiLCJBIjo4OSwiUiI6MCwiRyI6MCwiQiI6MH19LCJJc1Zpc2libGUiOnRydWUsIldpZHRoIjowLjAsIkhlaWdodCI6MC4wLCJCb3JkZXJTdHlsZSI6eyIkaWQiOiI4NjkiLCJMaW5lQ29sb3IiOm51bGwsIkxpbmVXZWlnaHQiOjAuMCwiTGluZVR5cGUiOjAsIlBhcmVudFN0eWxlIjpudWxsfSwiUGFyZW50U3R5bGUiOm51bGx9LCJEdXJhdGlvblN0eWxlIjp7IiRpZCI6Ijg3MCIsIkZvbnRTZXR0aW5ncyI6eyIkaWQiOiI4NzEiLCJGb250U2l6ZSI6MTAsIkZvbnROYW1lIjoiQ2FsaWJyaSIsIklzQm9sZCI6ZmFsc2UsIklzSXRhbGljIjpmYWxzZSwiSXNVbmRlcmxpbmVkIjpmYWxzZSwiUGFyZW50U3R5bGUiOm51bGx9LCJBdXRvU2l6ZSI6MCwiRm9yZWdyb3VuZCI6eyIkaWQiOiI4NzIiLCJDb2xvciI6eyIkaWQiOiI4NzM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g3NCIsIlRvcCI6MC4wLCJMZWZ0IjowLjAsIlJpZ2h0IjowLjAsIkJvdHRvbSI6MC4wfSwiUGFkZGluZyI6eyIkaWQiOiI4NzUiLCJUb3AiOjAuMCwiTGVmdCI6MC4wLCJSaWdodCI6MC4wLCJCb3R0b20iOjAuMH0sIkJhY2tncm91bmQiOnsiJGlkIjoiODc2IiwiQ29sb3IiOnsiJGlkIjoiODc3IiwiQSI6MjU1LCJSIjozMSwiRyI6NzMsIkIiOjEyNX19LCJJc1Zpc2libGUiOnRydWUsIldpZHRoIjowLjAsIkhlaWdodCI6MC4wLCJCb3JkZXJTdHlsZSI6eyIkaWQiOiI4NzgiLCJMaW5lQ29sb3IiOm51bGwsIkxpbmVXZWlnaHQiOjAuMCwiTGluZVR5cGUiOjAsIlBhcmVudFN0eWxlIjpudWxsfSwiUGFyZW50U3R5bGUiOm51bGx9LCJIb3Jpem9udGFsQ29ubmVjdG9yU3R5bGUiOnsiJGlkIjoiODc5IiwiTGluZUNvbG9yIjp7IiRpZCI6Ijg4MCIsIiR0eXBlIjoiTkxSRS5Db21tb24uRG9tLlNvbGlkQ29sb3JCcnVzaCwgTkxSRS5Db21tb24iLCJDb2xvciI6eyIkaWQiOiI4ODEiLCJBIjoyNTUsIlIiOjAsIkciOjAsIkIiOjB9fSwiTGluZVdlaWdodCI6MC4wLCJMaW5lVHlwZSI6MCwiUGFyZW50U3R5bGUiOm51bGx9LCJWZXJ0aWNhbENvbm5lY3RvclN0eWxlIjp7IiRpZCI6Ijg4MiIsIkxpbmVDb2xvciI6eyIkaWQiOiI4ODMiLCIkdHlwZSI6Ik5MUkUuQ29tbW9uLkRvbS5Tb2xpZENvbG9yQnJ1c2gsIE5MUkUuQ29tbW9uIiwiQ29sb3IiOnsiJGlkIjoiODg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ODg1IiwiU2hhcGVTdHlsZSI6eyIkaWQiOiI4ODYiLCJNYXJnaW4iOnsiJGlkIjoiODg3IiwiVG9wIjowLjAsIkxlZnQiOjAuMCwiUmlnaHQiOjAuMCwiQm90dG9tIjowLjB9LCJQYWRkaW5nIjp7IiRpZCI6Ijg4OCIsIlRvcCI6MC4wLCJMZWZ0IjowLjAsIlJpZ2h0IjowLjAsIkJvdHRvbSI6MC4wfSwiQmFja2dyb3VuZCI6eyIkaWQiOiI4ODkiLCJDb2xvciI6eyIkaWQiOiI4OTAiLCJBIjoxNTMsIlIiOjAsIkciOjAsIkIiOjB9fSwiSXNWaXNpYmxlIjp0cnVlLCJXaWR0aCI6MC4wLCJIZWlnaHQiOjAuMCwiQm9yZGVyU3R5bGUiOnsiJGlkIjoiODkxIiwiTGluZUNvbG9yIjpudWxsLCJMaW5lV2VpZ2h0IjowLjAsIkxpbmVUeXBlIjowLCJQYXJlbnRTdHlsZSI6bnVsbH0sIlBhcmVudFN0eWxlIjpudWxsfSwiTWFyZ2luIjp7IiRpZCI6Ijg5MiIsIlRvcCI6MC4wLCJMZWZ0IjowLjAsIlJpZ2h0IjowLjAsIkJvdHRvbSI6MC4wfSwiUGFkZGluZyI6eyIkaWQiOiI4OTMiLCJUb3AiOjAuMCwiTGVmdCI6MC4wLCJSaWdodCI6MC4wLCJCb3R0b20iOjAuMH0sIkJhY2tncm91bmQiOm51bGwsIklzVmlzaWJsZSI6dHJ1ZSwiV2lkdGgiOjAuMCwiSGVpZ2h0IjowLjAsIkJvcmRlclN0eWxlIjpudWxsLCJQYXJlbnRTdHlsZSI6bnVsbH0sIlNoYXBlU3R5bGUiOnsiJGlkIjoiODk0IiwiTWFyZ2luIjp7IiRpZCI6Ijg5NSIsIlRvcCI6MC4wLCJMZWZ0Ijo0LjAsIlJpZ2h0Ijo0LjAsIkJvdHRvbSI6MC4wfSwiUGFkZGluZyI6eyIkaWQiOiI4OTYiLCJUb3AiOjAuMCwiTGVmdCI6MC4wLCJSaWdodCI6MC4wLCJCb3R0b20iOjAuMH0sIkJhY2tncm91bmQiOnsiJGlkIjoiODk3IiwiQ29sb3IiOnsiJGlkIjoiODk4IiwiQSI6MjU1LCJSIjoxOTIsIkciOjgwLCJCIjo3N319LCJJc1Zpc2libGUiOnRydWUsIldpZHRoIjowLjAsIkhlaWdodCI6MTYuMCwiQm9yZGVyU3R5bGUiOnsiJGlkIjoiODk5IiwiTGluZUNvbG9yIjp7IiRpZCI6IjkwMCIsIiR0eXBlIjoiTkxSRS5Db21tb24uRG9tLlNvbGlkQ29sb3JCcnVzaCwgTkxSRS5Db21tb24iLCJDb2xvciI6eyIkaWQiOiI5MDEiLCJBIjoyNTUsIlIiOjIzNCwiRyI6MjIsIkIiOjMwfX0sIkxpbmVXZWlnaHQiOjAuMCwiTGluZVR5cGUiOjAsIlBhcmVudFN0eWxlIjpudWxsfSwiUGFyZW50U3R5bGUiOm51bGx9LCJUaXRsZVN0eWxlIjp7IiRpZCI6IjkwMiIsIkZvbnRTZXR0aW5ncyI6eyIkaWQiOiI5MDMiLCJGb250U2l6ZSI6MTEsIkZvbnROYW1lIjoiQ2FsaWJyaSIsIklzQm9sZCI6dHJ1ZSwiSXNJdGFsaWMiOmZhbHNlLCJJc1VuZGVybGluZWQiOmZhbHNlLCJQYXJlbnRTdHlsZSI6bnVsbH0sIkF1dG9TaXplIjowLCJGb3JlZ3JvdW5kIjp7IiRpZCI6IjkwNCIsIkNvbG9yIjp7IiRpZCI6Ijkw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5MDYiLCJUb3AiOjAuMCwiTGVmdCI6MC4wLCJSaWdodCI6MC4wLCJCb3R0b20iOjAuMH0sIlBhZGRpbmciOnsiJGlkIjoiOTA3IiwiVG9wIjowLjAsIkxlZnQiOjAuMCwiUmlnaHQiOjAuMCwiQm90dG9tIjowLjB9LCJCYWNrZ3JvdW5kIjp7IiRpZCI6IjkwOCIsIkNvbG9yIjp7IiRpZCI6IjkwOSIsIkEiOjI1NSwiUiI6MCwiRyI6MCwiQiI6MH19LCJJc1Zpc2libGUiOnRydWUsIldpZHRoIjowLjAsIkhlaWdodCI6MC4wLCJCb3JkZXJTdHlsZSI6eyIkaWQiOiI5MTAiLCJMaW5lQ29sb3IiOm51bGwsIkxpbmVXZWlnaHQiOjAuMCwiTGluZVR5cGUiOjAsIlBhcmVudFN0eWxlIjpudWxsfSwiUGFyZW50U3R5bGUiOm51bGx9LCJEYXRlU3R5bGUiOnsiJGlkIjoiOTExIiwiRm9udFNldHRpbmdzIjp7IiRpZCI6IjkxMiIsIkZvbnRTaXplIjoxMCwiRm9udE5hbWUiOiJDYWxpYnJpIiwiSXNCb2xkIjpmYWxzZSwiSXNJdGFsaWMiOmZhbHNlLCJJc1VuZGVybGluZWQiOmZhbHNlLCJQYXJlbnRTdHlsZSI6bnVsbH0sIkF1dG9TaXplIjowLCJGb3JlZ3JvdW5kIjp7IiRpZCI6IjkxMyIsIkNvbG9yIjp7IiRpZCI6IjkxNCIsIkEiOjI1NSwiUiI6MzEsIkciOjczLCJCIjoxMjV9fSwiTWF4V2lkdGgiOjIwMC4wLCJNYXhIZWlnaHQiOiJJbmZpbml0eSIsIlNtYXJ0Rm9yZWdyb3VuZElzQWN0aXZlIjpmYWxzZSwiSG9yaXpvbnRhbEFsaWdubWVudCI6MiwiVmVydGljYWxBbGlnbm1lbnQiOjEsIlNtYXJ0Rm9yZWdyb3VuZCI6bnVsbCwiQmFja2dyb3VuZEZpbGxUeXBlIjowLCJNYXJnaW4iOnsiJGlkIjoiOTE1IiwiVG9wIjowLjAsIkxlZnQiOjAuMCwiUmlnaHQiOjAuMCwiQm90dG9tIjowLjB9LCJQYWRkaW5nIjp7IiRpZCI6IjkxNiIsIlRvcCI6MC4wLCJMZWZ0IjowLjAsIlJpZ2h0IjowLjAsIkJvdHRvbSI6MC4wfSwiQmFja2dyb3VuZCI6eyIkaWQiOiI5MTciLCJDb2xvciI6eyIkaWQiOiI5MTgiLCJBIjoyNTUsIlIiOjMxLCJHIjo3MywiQiI6MTI1fX0sIklzVmlzaWJsZSI6dHJ1ZSwiV2lkdGgiOjAuMCwiSGVpZ2h0IjowLjAsIkJvcmRlclN0eWxlIjp7IiRpZCI6IjkxOSIsIkxpbmVDb2xvciI6bnVsbCwiTGluZVdlaWdodCI6MC4wLCJMaW5lVHlwZSI6MCwiUGFyZW50U3R5bGUiOm51bGx9LCJQYXJlbnRTdHlsZSI6bnVsbH0sIkRhdGVGb3JtYXQiOnsiJGlkIjoiOTI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yMSIsIkZvcm1hdCI6MCwiSXNWaXNpYmxlIjpmYWxzZSwiTGFzdEtub3duVmlzaWJpbGl0eVN0YXRlIjpmYWxzZX0sIklzVmlzaWJsZSI6dHJ1ZSwiVmFyaWFuY2VTdHlsZSI6eyIkaWQiOiI5MjIiLCJUZXh0U3R5bGUiOnsiJGlkIjoiOTIzIiwiRm9udFNldHRpbmdzIjp7IiRpZCI6IjkyNCIsIkZvbnRTaXplIjoxMSwiRm9udE5hbWUiOiJDYWxpYnJpIiwiSXNCb2xkIjpmYWxzZSwiSXNJdGFsaWMiOmZhbHNlLCJJc1VuZGVybGluZWQiOmZhbHNlLCJQYXJlbnRTdHlsZSI6bnVsbH0sIkF1dG9TaXplIjowLCJGb3JlZ3JvdW5kIjp7IiRpZCI6IjkyNSIsIkNvbG9yIjp7IiRpZCI6Ijky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5MjciLCJUb3AiOjAuMCwiTGVmdCI6MC4wLCJSaWdodCI6MC4wLCJCb3R0b20iOjAuMH0sIlBhZGRpbmciOnsiJGlkIjoiOTI4IiwiVG9wIjowLjAsIkxlZnQiOjAuMCwiUmlnaHQiOjAuMCwiQm90dG9tIjowLjB9LCJCYWNrZ3JvdW5kIjp7IiRpZCI6IjkyOSIsIkNvbG9yIjp7IiRpZCI6IjkzMCIsIkEiOjAsIlIiOjAsIkciOjAsIkIiOjB9fSwiSXNWaXNpYmxlIjp0cnVlLCJXaWR0aCI6MC4wLCJIZWlnaHQiOjAuMCwiQm9yZGVyU3R5bGUiOnsiJGlkIjoiOTMxIiwiTGluZUNvbG9yIjpudWxsLCJMaW5lV2VpZ2h0IjowLjAsIkxpbmVUeXBlIjowLCJQYXJlbnRTdHlsZSI6bnVsbH0sIlBhcmVudFN0eWxlIjpudWxsfSwiUGFyZW50U3R5bGUiOm51bGx9LCJQYXJlbnRTdHlsZSI6bnVsbCwiX2V4cGxpY2l0bHlTZXQiOnsiJGlkIjoiOTMy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OTMzIiwiU2hhcGUiOjEzLCJDb25uZWN0b3JNYXJnaW4iOnsiJGlkIjoiOTM0IiwiVG9wIjowLjAsIkxlZnQiOjIuMCwiUmlnaHQiOjIuMCwiQm90dG9tIjowLjB9LCJDb25uZWN0b3JTdHlsZSI6eyIkaWQiOiI5MzUiLCJMaW5lQ29sb3IiOnsiJGlkIjoiOTM2IiwiJHR5cGUiOiJOTFJFLkNvbW1vbi5Eb20uU29saWRDb2xvckJydXNoLCBOTFJFLkNvbW1vbiIsIkNvbG9yIjp7IiRpZCI6IjkzNyIsIkEiOjEyNywiUiI6NjQsIkciOjY0LCJCIjo2NH19LCJMaW5lV2VpZ2h0IjoxLjAsIkxpbmVUeXBlIjowLCJQYXJlbnRTdHlsZSI6bnVsbH0sIklzQmVsb3dUaW1lYmFuZCI6ZmFsc2UsIlBvc2l0aW9uT25UYXNrIjozLCJIaWRlRGF0ZSI6ZmFsc2UsIlNoYXBlU2l6ZSI6MCwiU3BhY2luZyI6MC4wLCJQYWRkaW5nIjp7IiRpZCI6IjkzOCIsIlRvcCI6NS4wLCJMZWZ0IjozLjAsIlJpZ2h0IjowLjAsIkJvdHRvbSI6Mi4wfSwiU2hhcGVTdHlsZSI6eyIkaWQiOiI5MzkiLCJNYXJnaW4iOnsiJGlkIjoiOTQwIiwiVG9wIjowLjAsIkxlZnQiOjAuMCwiUmlnaHQiOjAuMCwiQm90dG9tIjowLjB9LCJQYWRkaW5nIjp7IiRpZCI6Ijk0MSIsIlRvcCI6MC4wLCJMZWZ0IjowLjAsIlJpZ2h0IjowLjAsIkJvdHRvbSI6MC4wfSwiQmFja2dyb3VuZCI6eyIkaWQiOiI5NDIiLCJDb2xvciI6eyIkaWQiOiI5NDMiLCJBIjoyNTUsIlIiOjY0LCJHIjo2NCwiQiI6NjR9fSwiSXNWaXNpYmxlIjp0cnVlLCJXaWR0aCI6MTIuMCwiSGVpZ2h0IjoxNC4wLCJCb3JkZXJTdHlsZSI6eyIkaWQiOiI5NDQiLCJMaW5lQ29sb3IiOnsiJGlkIjoiOTQ1IiwiJHR5cGUiOiJOTFJFLkNvbW1vbi5Eb20uU29saWRDb2xvckJydXNoLCBOTFJFLkNvbW1vbiIsIkNvbG9yIjp7IiRpZCI6Ijk0NiIsIkEiOjI1NSwiUiI6MjU1LCJHIjoyNTUsIkIiOjI1NX19LCJMaW5lV2VpZ2h0IjowLjAsIkxpbmVUeXBlIjowLCJQYXJlbnRTdHlsZSI6bnVsbH0sIlBhcmVudFN0eWxlIjpudWxsfSwiVGl0bGVTdHlsZSI6eyIkaWQiOiI5NDciLCJGb250U2V0dGluZ3MiOnsiJGlkIjoiOTQ4IiwiRm9udFNpemUiOjExLCJGb250TmFtZSI6IkNhbGlicmkiLCJJc0JvbGQiOmZhbHNlLCJJc0l0YWxpYyI6ZmFsc2UsIklzVW5kZXJsaW5lZCI6ZmFsc2UsIlBhcmVudFN0eWxlIjpudWxsfSwiQXV0b1NpemUiOjAsIkZvcmVncm91bmQiOnsiJGlkIjoiOTQ5IiwiQ29sb3IiOnsiJGlkIjoiOTU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k1MSIsIlRvcCI6MC4wLCJMZWZ0IjowLjAsIlJpZ2h0IjowLjAsIkJvdHRvbSI6MC4wfSwiUGFkZGluZyI6eyIkaWQiOiI5NTIiLCJUb3AiOjAuMCwiTGVmdCI6MC4wLCJSaWdodCI6MC4wLCJCb3R0b20iOjAuMH0sIkJhY2tncm91bmQiOnsiJGlkIjoiOTUzIiwiQ29sb3IiOnsiJGlkIjoiOTU0IiwiQSI6MjU1LCJSIjowLCJHIjowLCJCIjowfX0sIklzVmlzaWJsZSI6dHJ1ZSwiV2lkdGgiOjAuMCwiSGVpZ2h0IjowLjAsIkJvcmRlclN0eWxlIjp7IiRpZCI6Ijk1NSIsIkxpbmVDb2xvciI6bnVsbCwiTGluZVdlaWdodCI6MC4wLCJMaW5lVHlwZSI6MCwiUGFyZW50U3R5bGUiOm51bGx9LCJQYXJlbnRTdHlsZSI6bnVsbH0sIkRhdGVTdHlsZSI6eyIkaWQiOiI5NTYiLCJGb250U2V0dGluZ3MiOnsiJGlkIjoiOTU3IiwiRm9udFNpemUiOjEwLCJGb250TmFtZSI6IkNhbGlicmkiLCJJc0JvbGQiOmZhbHNlLCJJc0l0YWxpYyI6ZmFsc2UsIklzVW5kZXJsaW5lZCI6ZmFsc2UsIlBhcmVudFN0eWxlIjpudWxsfSwiQXV0b1NpemUiOjAsIkZvcmVncm91bmQiOnsiJGlkIjoiOTU4IiwiQ29sb3IiOnsiJGlkIjoiOTU5IiwiQSI6MjU1LCJSIjozMSwiRyI6NzMsIkIiOjEyNX19LCJNYXhXaWR0aCI6MjAwLjAsIk1heEhlaWdodCI6IkluZmluaXR5IiwiU21hcnRGb3JlZ3JvdW5kSXNBY3RpdmUiOmZhbHNlLCJIb3Jpem9udGFsQWxpZ25tZW50IjoxLCJWZXJ0aWNhbEFsaWdubWVudCI6MSwiU21hcnRGb3JlZ3JvdW5kIjpudWxsLCJCYWNrZ3JvdW5kRmlsbFR5cGUiOjAsIk1hcmdpbiI6eyIkaWQiOiI5NjAiLCJUb3AiOjAuMCwiTGVmdCI6MC4wLCJSaWdodCI6MC4wLCJCb3R0b20iOjAuMH0sIlBhZGRpbmciOnsiJGlkIjoiOTYxIiwiVG9wIjowLjAsIkxlZnQiOjAuMCwiUmlnaHQiOjAuMCwiQm90dG9tIjowLjB9LCJCYWNrZ3JvdW5kIjp7IiRpZCI6Ijk2MiIsIkNvbG9yIjp7IiRpZCI6Ijk2MyIsIkEiOjI1NSwiUiI6MzEsIkciOjczLCJCIjoxMjV9fSwiSXNWaXNpYmxlIjpmYWxzZSwiV2lkdGgiOjAuMCwiSGVpZ2h0IjowLjAsIkJvcmRlclN0eWxlIjp7IiRpZCI6Ijk2NCIsIkxpbmVDb2xvciI6bnVsbCwiTGluZVdlaWdodCI6MC4wLCJMaW5lVHlwZSI6MCwiUGFyZW50U3R5bGUiOm51bGx9LCJQYXJlbnRTdHlsZSI6bnVsbH0sIkRhdGVGb3JtYXQiOnsiJGlkIjoiOTY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2NiIsIkZvcm1hdCI6MCwiSXNWaXNpYmxlIjpmYWxzZSwiTGFzdEtub3duVmlzaWJpbGl0eVN0YXRlIjpmYWxzZX0sIklzVmlzaWJsZSI6ZmFsc2UsIlZhcmlhbmNlU3R5bGUiOnsiJGlkIjoiOTY3IiwiVGV4dFN0eWxlIjp7IiRpZCI6Ijk2OCIsIkZvbnRTZXR0aW5ncyI6eyIkaWQiOiI5NjkiLCJGb250U2l6ZSI6MTEsIkZvbnROYW1lIjoiQ2FsaWJyaSIsIklzQm9sZCI6ZmFsc2UsIklzSXRhbGljIjpmYWxzZSwiSXNVbmRlcmxpbmVkIjpmYWxzZSwiUGFyZW50U3R5bGUiOm51bGx9LCJBdXRvU2l6ZSI6MCwiRm9yZWdyb3VuZCI6eyIkaWQiOiI5NzAiLCJDb2xvciI6eyIkaWQiOiI5N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TcyIiwiVG9wIjowLjAsIkxlZnQiOjAuMCwiUmlnaHQiOjAuMCwiQm90dG9tIjowLjB9LCJQYWRkaW5nIjp7IiRpZCI6Ijk3MyIsIlRvcCI6MC4wLCJMZWZ0IjowLjAsIlJpZ2h0IjowLjAsIkJvdHRvbSI6MC4wfSwiQmFja2dyb3VuZCI6eyIkaWQiOiI5NzQiLCJDb2xvciI6eyIkaWQiOiI5NzUiLCJBIjowLCJSIjowLCJHIjowLCJCIjowfX0sIklzVmlzaWJsZSI6ZmFsc2UsIldpZHRoIjowLjAsIkhlaWdodCI6MC4wLCJCb3JkZXJTdHlsZSI6eyIkaWQiOiI5NzYiLCJMaW5lQ29sb3IiOm51bGwsIkxpbmVXZWlnaHQiOjAuMCwiTGluZVR5cGUiOjAsIlBhcmVudFN0eWxlIjpudWxsfSwiUGFyZW50U3R5bGUiOm51bGx9LCJQYXJlbnRTdHlsZSI6bnVsbH0sIlBhcmVudFN0eWxlIjpudWxsfSwiRGVmYXVsdFN3aW1sYW5lTWlsZXN0b25lU3R5bGUiOnsiJGlkIjoiOTc3IiwiVGl0bGVQb3NpdGlvbiI6IkxlZnQiLCJEYXRlUG9zaXRpb24iOiJSaWdodCIsIlZhcmlhbmNlUG9zaXRpb24iOiJSaWdodCIsIlNoYXBlVHlwZSI6MTMsIlNoYXBlU2l6ZSI6MCwiU3BhY2luZyI6NSwiU2hhcGVTdHlsZSI6eyIkaWQiOiI5NzgiLCJNYXJnaW4iOnsiJGlkIjoiOTc5IiwiVG9wIjowLjAsIkxlZnQiOjAuMCwiUmlnaHQiOjAuMCwiQm90dG9tIjowLjB9LCJQYWRkaW5nIjp7IiRpZCI6Ijk4MCIsIlRvcCI6MC4wLCJMZWZ0IjowLjAsIlJpZ2h0IjowLjAsIkJvdHRvbSI6MC4wfSwiQmFja2dyb3VuZCI6eyIkaWQiOiI5ODEiLCJDb2xvciI6eyIkaWQiOiI5ODIiLCJBIjoyNTUsIlIiOjY0LCJHIjo2NCwiQiI6NjR9fSwiSXNWaXNpYmxlIjp0cnVlLCJXaWR0aCI6MTIuMCwiSGVpZ2h0IjoxNC4wLCJCb3JkZXJTdHlsZSI6eyIkaWQiOiI5ODMiLCJMaW5lQ29sb3IiOnsiJGlkIjoiOTg0IiwiJHR5cGUiOiJOTFJFLkNvbW1vbi5Eb20uU29saWRDb2xvckJydXNoLCBOTFJFLkNvbW1vbiIsIkNvbG9yIjp7IiRpZCI6Ijk4NSIsIkEiOjI1NSwiUiI6MjM0LCJHIjoyMiwiQiI6MzB9fSwiTGluZVdlaWdodCI6MC4wLCJMaW5lVHlwZSI6MCwiUGFyZW50U3R5bGUiOm51bGx9LCJQYXJlbnRTdHlsZSI6bnVsbH0sIlRpdGxlU3R5bGUiOnsiJGlkIjoiOTg2IiwiRm9udFNldHRpbmdzIjp7IiRpZCI6Ijk4NyIsIkZvbnRTaXplIjoxMSwiRm9udE5hbWUiOiJDYWxpYnJpIiwiSXNCb2xkIjpmYWxzZSwiSXNJdGFsaWMiOmZhbHNlLCJJc1VuZGVybGluZWQiOmZhbHNlLCJQYXJlbnRTdHlsZSI6bnVsbH0sIkF1dG9TaXplIjowLCJGb3JlZ3JvdW5kIjp7IiRpZCI6Ijk4OCIsIkNvbG9yIjp7IiRpZCI6Ijk4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5OTAiLCJUb3AiOjAuMCwiTGVmdCI6MC4wLCJSaWdodCI6MC4wLCJCb3R0b20iOjAuMH0sIlBhZGRpbmciOnsiJGlkIjoiOTkxIiwiVG9wIjowLjAsIkxlZnQiOjAuMCwiUmlnaHQiOjAuMCwiQm90dG9tIjowLjB9LCJCYWNrZ3JvdW5kIjp7IiRpZCI6Ijk5MiIsIkNvbG9yIjp7IiRpZCI6Ijk5MyIsIkEiOjI1NSwiUiI6MCwiRyI6MCwiQiI6MH19LCJJc1Zpc2libGUiOnRydWUsIldpZHRoIjowLjAsIkhlaWdodCI6MC4wLCJCb3JkZXJTdHlsZSI6eyIkaWQiOiI5OTQiLCJMaW5lQ29sb3IiOm51bGwsIkxpbmVXZWlnaHQiOjAuMCwiTGluZVR5cGUiOjAsIlBhcmVudFN0eWxlIjpudWxsfSwiUGFyZW50U3R5bGUiOm51bGx9LCJEYXRlU3R5bGUiOnsiJGlkIjoiOTk1IiwiRm9udFNldHRpbmdzIjp7IiRpZCI6Ijk5NiIsIkZvbnRTaXplIjoxMCwiRm9udE5hbWUiOiJDYWxpYnJpIiwiSXNCb2xkIjpmYWxzZSwiSXNJdGFsaWMiOmZhbHNlLCJJc1VuZGVybGluZWQiOmZhbHNlLCJQYXJlbnRTdHlsZSI6bnVsbH0sIkF1dG9TaXplIjowLCJGb3JlZ3JvdW5kIjp7IiRpZCI6Ijk5NyIsIkNvbG9yIjp7IiRpZCI6Ijk5OC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OTk5IiwiVG9wIjowLjAsIkxlZnQiOjAuMCwiUmlnaHQiOjAuMCwiQm90dG9tIjowLjB9LCJQYWRkaW5nIjp7IiRpZCI6IjEwMDAiLCJUb3AiOjAuMCwiTGVmdCI6MC4wLCJSaWdodCI6MC4wLCJCb3R0b20iOjAuMH0sIkJhY2tncm91bmQiOnsiJGlkIjoiMTAwMSIsIkNvbG9yIjp7IiRpZCI6IjEwMDIiLCJBIjoyNTUsIlIiOjMxLCJHIjo3MywiQiI6MTI1fX0sIklzVmlzaWJsZSI6dHJ1ZSwiV2lkdGgiOjAuMCwiSGVpZ2h0IjowLjAsIkJvcmRlclN0eWxlIjp7IiRpZCI6IjEwMDMiLCJMaW5lQ29sb3IiOm51bGwsIkxpbmVXZWlnaHQiOjAuMCwiTGluZVR5cGUiOjAsIlBhcmVudFN0eWxlIjpudWxsfSwiUGFyZW50U3R5bGUiOm51bGx9LCJEYXRlRm9ybWF0Ijp7IiRpZCI6IjEwM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wNSIsIkZvcm1hdCI6MCwiSXNWaXNpYmxlIjpmYWxzZSwiTGFzdEtub3duVmlzaWJpbGl0eVN0YXRlIjpmYWxzZX0sIklzVmlzaWJsZSI6dHJ1ZSwiVmFyaWFuY2VTdHlsZSI6eyIkaWQiOiIxMDA2IiwiVGV4dFN0eWxlIjp7IiRpZCI6IjEwMDciLCJGb250U2V0dGluZ3MiOnsiJGlkIjoiMTAwOCIsIkZvbnRTaXplIjoxMSwiRm9udE5hbWUiOiJDYWxpYnJpIiwiSXNCb2xkIjpmYWxzZSwiSXNJdGFsaWMiOmZhbHNlLCJJc1VuZGVybGluZWQiOmZhbHNlLCJQYXJlbnRTdHlsZSI6bnVsbH0sIkF1dG9TaXplIjowLCJGb3JlZ3JvdW5kIjp7IiRpZCI6IjEwMDkiLCJDb2xvciI6eyIkaWQiOiIxMDE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MTEiLCJUb3AiOjAuMCwiTGVmdCI6MC4wLCJSaWdodCI6MC4wLCJCb3R0b20iOjAuMH0sIlBhZGRpbmciOnsiJGlkIjoiMTAxMiIsIlRvcCI6MC4wLCJMZWZ0IjowLjAsIlJpZ2h0IjowLjAsIkJvdHRvbSI6MC4wfSwiQmFja2dyb3VuZCI6eyIkaWQiOiIxMDEzIiwiQ29sb3IiOnsiJGlkIjoiMTAxNCIsIkEiOjAsIlIiOjAsIkciOjAsIkIiOjB9fSwiSXNWaXNpYmxlIjp0cnVlLCJXaWR0aCI6MC4wLCJIZWlnaHQiOjAuMCwiQm9yZGVyU3R5bGUiOnsiJGlkIjoiMTAxNSIsIkxpbmVDb2xvciI6bnVsbCwiTGluZVdlaWdodCI6MC4wLCJMaW5lVHlwZSI6MCwiUGFyZW50U3R5bGUiOm51bGx9LCJQYXJlbnRTdHlsZSI6bnVsbH0sIlBhcmVudFN0eWxlIjpudWxsfSwiUGFyZW50U3R5bGUiOm51bGx9LCJEZWZhdWx0U3dpbWxhbmVBY3Rpdml0eVN0eWxlIjp7IiRpZCI6IjEwMTYiLCJIZWFkZXJTdHlsZSI6eyIkaWQiOiIxMDE3IiwiVGV4dFN0eWxlIjp7IiRpZCI6IjEwMTgiLCJGb250U2V0dGluZ3MiOnsiJGlkIjoiMTAxOSIsIkZvbnRTaXplIjoxMSwiRm9udE5hbWUiOiJDYWxpYnJpIiwiSXNCb2xkIjpmYWxzZSwiSXNJdGFsaWMiOmZhbHNlLCJJc1VuZGVybGluZWQiOmZhbHNlLCJQYXJlbnRTdHlsZSI6bnVsbH0sIkF1dG9TaXplIjoyLCJGb3JlZ3JvdW5kIjp7IiRpZCI6IjEwMjAiLCJDb2xvciI6eyIkaWQiOiIxMDI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AyMiIsIlRvcCI6MC4wLCJMZWZ0IjowLjAsIlJpZ2h0IjowLjAsIkJvdHRvbSI6MC4wfSwiUGFkZGluZyI6eyIkaWQiOiIxMDIzIiwiVG9wIjowLjAsIkxlZnQiOjAuMCwiUmlnaHQiOjAuMCwiQm90dG9tIjowLjB9LCJCYWNrZ3JvdW5kIjp7IiRpZCI6IjEwMjQiLCJDb2xvciI6eyIkaWQiOiIxMDI1IiwiQSI6MjU1LCJSIjowLCJHIjowLCJCIjowfX0sIklzVmlzaWJsZSI6dHJ1ZSwiV2lkdGgiOjAuMCwiSGVpZ2h0IjowLjAsIkJvcmRlclN0eWxlIjpudWxsLCJQYXJlbnRTdHlsZSI6bnVsbH0sIlJlY3RhbmdsZVN0eWxlIjp7IiRpZCI6IjEwMjYiLCJNYXJnaW4iOnsiJGlkIjoiMTAyNyIsIlRvcCI6MC4wLCJMZWZ0IjowLjAsIlJpZ2h0IjowLjAsIkJvdHRvbSI6MC4wfSwiUGFkZGluZyI6eyIkaWQiOiIxMDI4IiwiVG9wIjowLjAsIkxlZnQiOjAuMCwiUmlnaHQiOjAuMCwiQm90dG9tIjowLjB9LCJCYWNrZ3JvdW5kIjp7IiRpZCI6IjEwMjkiLCJDb2xvciI6eyIkaWQiOiIxMDMwIiwiQSI6MTI3LCJSIjoxOTIsIkciOjgwLCJCIjo3N319LCJJc1Zpc2libGUiOnRydWUsIldpZHRoIjowLjAsIkhlaWdodCI6MC4wLCJCb3JkZXJTdHlsZSI6eyIkaWQiOiIxMDMxIiwiTGluZUNvbG9yIjp7IiRpZCI6IjEwMzIiLCIkdHlwZSI6Ik5MUkUuQ29tbW9uLkRvbS5Tb2xpZENvbG9yQnJ1c2gsIE5MUkUuQ29tbW9uIiwiQ29sb3IiOnsiJGlkIjoiMTAzMyIsIkEiOjI1NSwiUiI6MjU1LCJHIjoyNTUsIkIiOjI1NX19LCJMaW5lV2VpZ2h0IjowLjAsIkxpbmVUeXBlIjowLCJQYXJlbnRTdHlsZSI6bnVsbH0sIlBhcmVudFN0eWxlIjpudWxsfSwiTWFyZ2luIjp7IiRpZCI6IjEwMzQiLCJUb3AiOjAuMCwiTGVmdCI6MC4wLCJSaWdodCI6MC4wLCJCb3R0b20iOjAuMH0sIlBhZGRpbmciOnsiJGlkIjoiMTAzNSIsIlRvcCI6MC4wLCJMZWZ0IjowLjAsIlJpZ2h0IjowLjAsIkJvdHRvbSI6MC4wfSwiQmFja2dyb3VuZCI6bnVsbCwiSXNWaXNpYmxlIjp0cnVlLCJXaWR0aCI6MC4wLCJIZWlnaHQiOjAuMCwiQm9yZGVyU3R5bGUiOm51bGwsIlBhcmVudFN0eWxlIjpudWxsfSwiQmFja2dyb3VuZFN0eWxlIjp7IiRpZCI6IjEwMzYiLCJNYXJnaW4iOnsiJGlkIjoiMTAzNyIsIlRvcCI6MC4wLCJMZWZ0IjowLjAsIlJpZ2h0IjowLjAsIkJvdHRvbSI6MC4wfSwiUGFkZGluZyI6eyIkaWQiOiIxMDM4IiwiVG9wIjowLjAsIkxlZnQiOjAuMCwiUmlnaHQiOjAuMCwiQm90dG9tIjowLjB9LCJCYWNrZ3JvdW5kIjp7IiRpZCI6IjEwMzkiLCJDb2xvciI6eyIkaWQiOiIxMDQwIiwiQSI6NTEsIlIiOjIwMCwiRyI6MjAwLCJCIjoyMDB9fSwiSXNWaXNpYmxlIjp0cnVlLCJXaWR0aCI6MC4wLCJIZWlnaHQiOjAuMCwiQm9yZGVyU3R5bGUiOnsiJGlkIjoiMTA0MSIsIkxpbmVDb2xvciI6eyIkaWQiOiIxMDQyIiwiJHR5cGUiOiJOTFJFLkNvbW1vbi5Eb20uU29saWRDb2xvckJydXNoLCBOTFJFLkNvbW1vbiIsIkNvbG9yIjp7IiRpZCI6IjEwNDMiLCJBIjoyNTUsIlIiOjIzNCwiRyI6MjIsIkIiOjMwfX0sIkxpbmVXZWlnaHQiOjAuMCwiTGluZVR5cGUiOjAsIlBhcmVudFN0eWxlIjpudWxsfSwiUGFyZW50U3R5bGUiOm51bGx9LCJNYXJnaW4iOnsiJGlkIjoiMTA0NCIsIlRvcCI6MC4wLCJMZWZ0IjowLjAsIlJpZ2h0IjowLjAsIkJvdHRvbSI6MC4wfSwiUGFkZGluZyI6eyIkaWQiOiIxMDQ1IiwiVG9wIjowLjAsIkxlZnQiOjAuMCwiUmlnaHQiOjAuMCwiQm90dG9tIjowLjB9LCJJc1Zpc2libGUiOnRydWUsIldpZHRoIjowLjAsIkhlaWdodCI6MC4wLCJCb3JkZXJTdHlsZSI6eyIkaWQiOiIxMDQ2IiwiTGluZUNvbG9yIjpudWxsLCJMaW5lV2VpZ2h0IjowLjAsIkxpbmVUeXBlIjowLCJQYXJlbnRTdHlsZSI6bnVsbH0sIlBhcmVudFN0eWxlIjpudWxsfSwiTWFyZ2luIjp7IiRpZCI6IjEwNDciLCJUb3AiOjAuMCwiTGVmdCI6MC4wLCJSaWdodCI6MC4wLCJCb3R0b20iOjAuMH0sIlBhZGRpbmciOnsiJGlkIjoiMTA0OCIsIlRvcCI6MC4wLCJMZWZ0IjowLjAsIlJpZ2h0IjowLjAsIkJvdHRvbSI6MC4wfSwiSXNWaXNpYmxlIjpmYWxzZSwiV2lkdGgiOjAuMCwiSGVpZ2h0IjowLjAsIkJvcmRlclN0eWxlIjp7IiRpZCI6IjEwNDkiLCJMaW5lQ29sb3IiOm51bGwsIkxpbmVXZWlnaHQiOjAuMCwiTGluZVR5cGUiOjAsIlBhcmVudFN0eWxlIjpudWxsfSwiUGFyZW50U3R5bGUiOm51bGx9fSx7IiRpZCI6IjEwNTAiLCJfYWN0aXZpdGllcyI6W3siJGlkIjoiMTA1MSIsIl9yb3dzIjpbeyIkaWQiOiIxMDUyIiwiX3Rhc2tzIjpbeyIkaWQiOiIxMDUzIiwiX2F0dGFjaGVkTWlsZXN0b25lcyI6W10sIlRhc2tEZWZpbml0aW9uIjp7IiRpZCI6IjEwNTQiLCJHcm91cE5hbWUiOm51bGwsIlN0YXJ0RGF0ZSI6IjIwMjUtMDktMDJUMDA6MDA6MDBaIiwiRW5kRGF0ZSI6IjIwMjUtMTAtMDJUMjM6NTk6MDBaIiwiUGVyY2VudGFnZUNvbXBsZXRlIjpudWxsLCJTdHlsZSI6eyIkaWQiOiIxMDU1IiwiU2hhcGUiOjEsIlNoYXBlVGhpY2tuZXNzIjoxLCJEdXJhdGlvbkZvcm1hdCI6MCwiSW5jbHVkZU5vbldvcmtpbmdEYXlzSW5EdXJhdGlvbiI6ZmFsc2UsIlBlcmNlbnRhZ2VDb21wbGV0ZVN0eWxlIjp7IiRpZCI6IjEwNTYiLCJGb250U2V0dGluZ3MiOnsiJGlkIjoiMTA1NyIsIkZvbnRTaXplIjoxMCwiRm9udE5hbWUiOiJDYWxpYnJpIiwiSXNCb2xkIjpmYWxzZSwiSXNJdGFsaWMiOmZhbHNlLCJJc1VuZGVybGluZWQiOmZhbHNlLCJQYXJlbnRTdHlsZSI6bnVsbH0sIkF1dG9TaXplIjowLCJGb3JlZ3JvdW5kIjp7IiRpZCI6IjEwNTgiLCJDb2xvciI6eyIkaWQiOiIxMDU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wNjAiLCJUb3AiOjAuMCwiTGVmdCI6MC4wLCJSaWdodCI6MC4wLCJCb3R0b20iOjAuMH0sIlBhZGRpbmciOnsiJGlkIjoiMTA2MSIsIlRvcCI6MC4wLCJMZWZ0IjowLjAsIlJpZ2h0IjowLjAsIkJvdHRvbSI6MC4wfSwiQmFja2dyb3VuZCI6eyIkaWQiOiIxMDYyIiwiQ29sb3IiOnsiJGlkIjoiMTA2MyIsIkEiOjg5LCJSIjowLCJHIjowLCJCIjowfX0sIklzVmlzaWJsZSI6dHJ1ZSwiV2lkdGgiOjAuMCwiSGVpZ2h0IjowLjAsIkJvcmRlclN0eWxlIjp7IiRpZCI6IjEwNjQiLCJMaW5lQ29sb3IiOm51bGwsIkxpbmVXZWlnaHQiOjAuMCwiTGluZVR5cGUiOjAsIlBhcmVudFN0eWxlIjpudWxsfSwiUGFyZW50U3R5bGUiOm51bGx9LCJEdXJhdGlvblN0eWxlIjp7IiRpZCI6IjEwNjUiLCJGb250U2V0dGluZ3MiOnsiJGlkIjoiMTA2NiIsIkZvbnRTaXplIjoxMCwiRm9udE5hbWUiOiJDYWxpYnJpIiwiSXNCb2xkIjpmYWxzZSwiSXNJdGFsaWMiOmZhbHNlLCJJc1VuZGVybGluZWQiOmZhbHNlLCJQYXJlbnRTdHlsZSI6bnVsbH0sIkF1dG9TaXplIjowLCJGb3JlZ3JvdW5kIjp7IiRpZCI6IjEwNjciLCJDb2xvciI6eyIkaWQiOiIxMDY4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xMDY5IiwiVG9wIjowLjAsIkxlZnQiOjAuMCwiUmlnaHQiOjAuMCwiQm90dG9tIjowLjB9LCJQYWRkaW5nIjp7IiRpZCI6IjEwNzAiLCJUb3AiOjAuMCwiTGVmdCI6MC4wLCJSaWdodCI6MC4wLCJCb3R0b20iOjAuMH0sIkJhY2tncm91bmQiOnsiJGlkIjoiMTA3MSIsIkNvbG9yIjp7IiRpZCI6IjEwNzIiLCJBIjoyNTUsIlIiOjMxLCJHIjo3MywiQiI6MTI1fX0sIklzVmlzaWJsZSI6dHJ1ZSwiV2lkdGgiOjAuMCwiSGVpZ2h0IjowLjAsIkJvcmRlclN0eWxlIjp7IiRpZCI6IjEwNzMiLCJMaW5lQ29sb3IiOm51bGwsIkxpbmVXZWlnaHQiOjAuMCwiTGluZVR5cGUiOjAsIlBhcmVudFN0eWxlIjpudWxsfSwiUGFyZW50U3R5bGUiOm51bGx9LCJIb3Jpem9udGFsQ29ubmVjdG9yU3R5bGUiOnsiJGlkIjoiMTA3NCIsIkxpbmVDb2xvciI6eyIkaWQiOiIxMDc1IiwiJHR5cGUiOiJOTFJFLkNvbW1vbi5Eb20uU29saWRDb2xvckJydXNoLCBOTFJFLkNvbW1vbiIsIkNvbG9yIjp7IiRpZCI6IjEwNzYiLCJBIjoyNTUsIlIiOjAsIkciOjAsIkIiOjB9fSwiTGluZVdlaWdodCI6MC4wLCJMaW5lVHlwZSI6MCwiUGFyZW50U3R5bGUiOm51bGx9LCJWZXJ0aWNhbENvbm5lY3RvclN0eWxlIjp7IiRpZCI6IjEwNzciLCJMaW5lQ29sb3IiOnsiJGlkIjoiMTA3OCIsIiR0eXBlIjoiTkxSRS5Db21tb24uRG9tLlNvbGlkQ29sb3JCcnVzaCwgTkxSRS5Db21tb24iLCJDb2xvciI6eyIkaWQiOiIxMDc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MDgwIiwiU2hhcGVTdHlsZSI6eyIkaWQiOiIxMDgxIiwiTWFyZ2luIjp7IiRpZCI6IjEwODIiLCJUb3AiOjAuMCwiTGVmdCI6MC4wLCJSaWdodCI6MC4wLCJCb3R0b20iOjAuMH0sIlBhZGRpbmciOnsiJGlkIjoiMTA4MyIsIlRvcCI6MC4wLCJMZWZ0IjowLjAsIlJpZ2h0IjowLjAsIkJvdHRvbSI6MC4wfSwiQmFja2dyb3VuZCI6eyIkaWQiOiIxMDg0IiwiQ29sb3IiOnsiJGlkIjoiMTA4NSIsIkEiOjE1MywiUiI6MCwiRyI6MCwiQiI6MH19LCJJc1Zpc2libGUiOnRydWUsIldpZHRoIjowLjAsIkhlaWdodCI6MC4wLCJCb3JkZXJTdHlsZSI6eyIkaWQiOiIxMDg2IiwiTGluZUNvbG9yIjpudWxsLCJMaW5lV2VpZ2h0IjowLjAsIkxpbmVUeXBlIjowLCJQYXJlbnRTdHlsZSI6bnVsbH0sIlBhcmVudFN0eWxlIjpudWxsfSwiTWFyZ2luIjp7IiRpZCI6IjEwODciLCJUb3AiOjAuMCwiTGVmdCI6MC4wLCJSaWdodCI6MC4wLCJCb3R0b20iOjAuMH0sIlBhZGRpbmciOnsiJGlkIjoiMTA4OCIsIlRvcCI6MC4wLCJMZWZ0IjowLjAsIlJpZ2h0IjowLjAsIkJvdHRvbSI6MC4wfSwiQmFja2dyb3VuZCI6bnVsbCwiSXNWaXNpYmxlIjp0cnVlLCJXaWR0aCI6MC4wLCJIZWlnaHQiOjAuMCwiQm9yZGVyU3R5bGUiOm51bGwsIlBhcmVudFN0eWxlIjpudWxsfSwiU2hhcGVTdHlsZSI6eyIkaWQiOiIxMDg5IiwiTWFyZ2luIjp7IiRpZCI6IjEwOTAiLCJUb3AiOjAuMCwiTGVmdCI6NC4wLCJSaWdodCI6NC4wLCJCb3R0b20iOjAuMH0sIlBhZGRpbmciOnsiJGlkIjoiMTA5MSIsIlRvcCI6MC4wLCJMZWZ0IjowLjAsIlJpZ2h0IjowLjAsIkJvdHRvbSI6MC4wfSwiQmFja2dyb3VuZCI6eyIkaWQiOiIxMDkyIiwiQ29sb3IiOnsiJGlkIjoiMTA5MyIsIkEiOjI1NSwiUiI6MTU1LCJHIjoxODcsIkIiOjg5fX0sIklzVmlzaWJsZSI6dHJ1ZSwiV2lkdGgiOjAuMCwiSGVpZ2h0IjoxNi4wLCJCb3JkZXJTdHlsZSI6eyIkaWQiOiIxMDk0IiwiTGluZUNvbG9yIjp7IiRpZCI6IjEwOTUiLCIkdHlwZSI6Ik5MUkUuQ29tbW9uLkRvbS5Tb2xpZENvbG9yQnJ1c2gsIE5MUkUuQ29tbW9uIiwiQ29sb3IiOnsiJGlkIjoiMTA5NiIsIkEiOjI1NSwiUiI6MjM0LCJHIjoyMiwiQiI6MzB9fSwiTGluZVdlaWdodCI6MC4wLCJMaW5lVHlwZSI6MCwiUGFyZW50U3R5bGUiOm51bGx9LCJQYXJlbnRTdHlsZSI6bnVsbH0sIlRpdGxlU3R5bGUiOnsiJGlkIjoiMTA5NyIsIkZvbnRTZXR0aW5ncyI6eyIkaWQiOiIxMDk4IiwiRm9udFNpemUiOjExLCJGb250TmFtZSI6IkNhbGlicmkiLCJJc0JvbGQiOnRydWUsIklzSXRhbGljIjpmYWxzZSwiSXNVbmRlcmxpbmVkIjpmYWxzZSwiUGFyZW50U3R5bGUiOm51bGx9LCJBdXRvU2l6ZSI6MCwiRm9yZWdyb3VuZCI6eyIkaWQiOiIxMDk5IiwiQ29sb3IiOnsiJGlkIjoiMTEwM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TAxIiwiVG9wIjowLjAsIkxlZnQiOjAuMCwiUmlnaHQiOjAuMCwiQm90dG9tIjowLjB9LCJQYWRkaW5nIjp7IiRpZCI6IjExMDIiLCJUb3AiOjAuMCwiTGVmdCI6MC4wLCJSaWdodCI6MC4wLCJCb3R0b20iOjAuMH0sIkJhY2tncm91bmQiOnsiJGlkIjoiMTEwMyIsIkNvbG9yIjp7IiRpZCI6IjExMDQiLCJBIjowLCJSIjoyNTUsIkciOjI1NSwiQiI6MjU1fX0sIklzVmlzaWJsZSI6dHJ1ZSwiV2lkdGgiOjAuMCwiSGVpZ2h0IjowLjAsIkJvcmRlclN0eWxlIjp7IiRpZCI6IjExMDUiLCJMaW5lQ29sb3IiOm51bGwsIkxpbmVXZWlnaHQiOjAuMCwiTGluZVR5cGUiOjAsIlBhcmVudFN0eWxlIjpudWxsfSwiUGFyZW50U3R5bGUiOm51bGx9LCJEYXRlU3R5bGUiOnsiJGlkIjoiMTEwNiIsIkZvbnRTZXR0aW5ncyI6eyIkaWQiOiIxMTA3IiwiRm9udFNpemUiOjEwLCJGb250TmFtZSI6IkNhbGlicmkiLCJJc0JvbGQiOmZhbHNlLCJJc0l0YWxpYyI6ZmFsc2UsIklzVW5kZXJsaW5lZCI6ZmFsc2UsIlBhcmVudFN0eWxlIjpudWxsfSwiQXV0b1NpemUiOjAsIkZvcmVncm91bmQiOnsiJGlkIjoiMTEwOCIsIkNvbG9yIjp7IiRpZCI6IjExMDkiLCJBIjoyNTUsIlIiOjMxLCJHIjo3MywiQiI6MTI1fX0sIk1heFdpZHRoIjoyMDAuMCwiTWF4SGVpZ2h0IjoiSW5maW5pdHkiLCJTbWFydEZvcmVncm91bmRJc0FjdGl2ZSI6ZmFsc2UsIkhvcml6b250YWxBbGlnbm1lbnQiOjIsIlZlcnRpY2FsQWxpZ25tZW50IjoxLCJTbWFydEZvcmVncm91bmQiOm51bGwsIkJhY2tncm91bmRGaWxsVHlwZSI6MCwiTWFyZ2luIjp7IiRpZCI6IjExMTAiLCJUb3AiOjAuMCwiTGVmdCI6MC4wLCJSaWdodCI6MC4wLCJCb3R0b20iOjAuMH0sIlBhZGRpbmciOnsiJGlkIjoiMTExMSIsIlRvcCI6MC4wLCJMZWZ0IjowLjAsIlJpZ2h0IjowLjAsIkJvdHRvbSI6MC4wfSwiQmFja2dyb3VuZCI6eyIkaWQiOiIxMTEyIiwiQ29sb3IiOnsiJGlkIjoiMTExMyIsIkEiOjAsIlIiOjI1NSwiRyI6MjU1LCJCIjoyNTV9fSwiSXNWaXNpYmxlIjp0cnVlLCJXaWR0aCI6MC4wLCJIZWlnaHQiOjAuMCwiQm9yZGVyU3R5bGUiOnsiJGlkIjoiMTExNCIsIkxpbmVDb2xvciI6bnVsbCwiTGluZVdlaWdodCI6MC4wLCJMaW5lVHlwZSI6MCwiUGFyZW50U3R5bGUiOm51bGx9LCJQYXJlbnRTdHlsZSI6bnVsbH0sIkRhdGVGb3JtYXQiOnsiJGlkIjoiMTEx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E2IiwiRm9ybWF0IjowLCJJc1Zpc2libGUiOmZhbHNlLCJMYXN0S25vd25WaXNpYmlsaXR5U3RhdGUiOmZhbHNlfSwiSXNWaXNpYmxlIjp0cnVlLCJWYXJpYW5jZVN0eWxlIjp7IiRpZCI6IjExMTciLCJUZXh0U3R5bGUiOnsiJGlkIjoiMTExOCIsIkZvbnRTZXR0aW5ncyI6eyIkaWQiOiIxMTE5IiwiRm9udFNpemUiOjExLCJGb250TmFtZSI6IkNhbGlicmkiLCJJc0JvbGQiOmZhbHNlLCJJc0l0YWxpYyI6ZmFsc2UsIklzVW5kZXJsaW5lZCI6ZmFsc2UsIlBhcmVudFN0eWxlIjpudWxsfSwiQXV0b1NpemUiOjAsIkZvcmVncm91bmQiOnsiJGlkIjoiMTEyMCIsIkNvbG9yIjp7IiRpZCI6IjExMj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yMiIsIlRvcCI6MC4wLCJMZWZ0IjowLjAsIlJpZ2h0IjowLjAsIkJvdHRvbSI6MC4wfSwiUGFkZGluZyI6eyIkaWQiOiIxMTIzIiwiVG9wIjowLjAsIkxlZnQiOjAuMCwiUmlnaHQiOjAuMCwiQm90dG9tIjowLjB9LCJCYWNrZ3JvdW5kIjp7IiRpZCI6IjExMjQiLCJDb2xvciI6eyIkaWQiOiIxMTI1IiwiQSI6MCwiUiI6MCwiRyI6MCwiQiI6MH19LCJJc1Zpc2libGUiOnRydWUsIldpZHRoIjowLjAsIkhlaWdodCI6MC4wLCJCb3JkZXJTdHlsZSI6eyIkaWQiOiIxMTI2IiwiTGluZUNvbG9yIjpudWxsLCJMaW5lV2VpZ2h0IjowLjAsIkxpbmVUeXBlIjowLCJQYXJlbnRTdHlsZSI6bnVsbH0sIlBhcmVudFN0eWxlIjpudWxsfSwiUGFyZW50U3R5bGUiOm51bGx9LCJQYXJlbnRTdHlsZSI6bnVsbH0sIkluZGV4IjowLCJTbWFydER1cmF0aW9uQWN0aXZhdGVkIjpmYWxzZSwiRGF0ZUZvcm1hdCI6eyIkcmVmIjoiMTExNSJ9LCJXZWVrTnVtYmVyaW5nIjp7IiRpZCI6IjExMjciLCJGb3JtYXQiOjAsIklzVmlzaWJsZSI6ZmFsc2UsIkxhc3RLbm93blZpc2liaWxpdHlTdGF0ZSI6ZmFsc2V9LCJCYXNlbGluZURhdGEiOnsiJGlkIjoiMTEyOCIsIlN0YXJ0RGF0ZSI6IjIwMjUtMDktMDJUMDA6MDA6MDBaIiwiRW5kRGF0ZSI6IjIwMjUtMTAtMDJUMjM6NTk6MDBaIn0sIklkIjoiNTFlYWQ4NWUtYTU1Yi00OGE0LTgzODMtZGYxNjQyYzNlNDU5IiwiSW1wb3J0SWQiOm51bGwsIlRpdGxlIjoiVmFsaWRhdGUgcGlwZWxpbmUgdXNpbmcgY29udHJvbHMiLCJOb3RlIjpudWxsLCJIeXBlcmxpbmsiOnsiJGlkIjoiMTEyOSIsIkFkZHJlc3MiOm51bGwsIlN1YkFkZHJlc3MiOm51bGx9LCJJc0NoYW5nZWQiOmZhbHNlLCJJc05ldyI6ZmFsc2V9fV0sIl9taWxlc3RvbmVzIjpbXSwiSWQiOiIwMDAwMDAwMC0wMDAwLTAwMDAtMDAwMC0wMDAwMDAwMDAwMDAiLCJJc1NpbmdsZUl0ZW1Sb3ciOnRydWV9LHsiJGlkIjoiMTEzMCIsIl90YXNrcyI6W3siJGlkIjoiMTEzMSIsIl9hdHRhY2hlZE1pbGVzdG9uZXMiOltdLCJUYXNrRGVmaW5pdGlvbiI6eyIkaWQiOiIxMTMyIiwiR3JvdXBOYW1lIjpudWxsLCJTdGFydERhdGUiOiIyMDI1LTA5LTAyVDAwOjAwOjAwWiIsIkVuZERhdGUiOiIyMDI1LTExLTA0VDIzOjU5OjAwWiIsIlBlcmNlbnRhZ2VDb21wbGV0ZSI6bnVsbCwiU3R5bGUiOnsiJGlkIjoiMTEzMyIsIlNoYXBlIjoxLCJTaGFwZVRoaWNrbmVzcyI6MSwiRHVyYXRpb25Gb3JtYXQiOjAsIkluY2x1ZGVOb25Xb3JraW5nRGF5c0luRHVyYXRpb24iOmZhbHNlLCJQZXJjZW50YWdlQ29tcGxldGVTdHlsZSI6eyIkaWQiOiIxMTM0IiwiRm9udFNldHRpbmdzIjp7IiRpZCI6IjExMzUiLCJGb250U2l6ZSI6MTAsIkZvbnROYW1lIjoiQ2FsaWJyaSIsIklzQm9sZCI6ZmFsc2UsIklzSXRhbGljIjpmYWxzZSwiSXNVbmRlcmxpbmVkIjpmYWxzZSwiUGFyZW50U3R5bGUiOm51bGx9LCJBdXRvU2l6ZSI6MCwiRm9yZWdyb3VuZCI6eyIkaWQiOiIxMTM2IiwiQ29sb3IiOnsiJGlkIjoiMTEz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TM4IiwiVG9wIjowLjAsIkxlZnQiOjAuMCwiUmlnaHQiOjAuMCwiQm90dG9tIjowLjB9LCJQYWRkaW5nIjp7IiRpZCI6IjExMzkiLCJUb3AiOjAuMCwiTGVmdCI6MC4wLCJSaWdodCI6MC4wLCJCb3R0b20iOjAuMH0sIkJhY2tncm91bmQiOnsiJGlkIjoiMTE0MCIsIkNvbG9yIjp7IiRpZCI6IjExNDEiLCJBIjo4OSwiUiI6MCwiRyI6MCwiQiI6MH19LCJJc1Zpc2libGUiOnRydWUsIldpZHRoIjowLjAsIkhlaWdodCI6MC4wLCJCb3JkZXJTdHlsZSI6eyIkaWQiOiIxMTQyIiwiTGluZUNvbG9yIjpudWxsLCJMaW5lV2VpZ2h0IjowLjAsIkxpbmVUeXBlIjowLCJQYXJlbnRTdHlsZSI6bnVsbH0sIlBhcmVudFN0eWxlIjpudWxsfSwiRHVyYXRpb25TdHlsZSI6eyIkaWQiOiIxMTQzIiwiRm9udFNldHRpbmdzIjp7IiRpZCI6IjExNDQiLCJGb250U2l6ZSI6MTAsIkZvbnROYW1lIjoiQ2FsaWJyaSIsIklzQm9sZCI6ZmFsc2UsIklzSXRhbGljIjpmYWxzZSwiSXNVbmRlcmxpbmVkIjpmYWxzZSwiUGFyZW50U3R5bGUiOm51bGx9LCJBdXRvU2l6ZSI6MCwiRm9yZWdyb3VuZCI6eyIkaWQiOiIxMTQ1IiwiQ29sb3IiOnsiJGlkIjoiMTE0Ni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TE0NyIsIlRvcCI6MC4wLCJMZWZ0IjowLjAsIlJpZ2h0IjowLjAsIkJvdHRvbSI6MC4wfSwiUGFkZGluZyI6eyIkaWQiOiIxMTQ4IiwiVG9wIjowLjAsIkxlZnQiOjAuMCwiUmlnaHQiOjAuMCwiQm90dG9tIjowLjB9LCJCYWNrZ3JvdW5kIjp7IiRpZCI6IjExNDkiLCJDb2xvciI6eyIkaWQiOiIxMTUwIiwiQSI6MjU1LCJSIjozMSwiRyI6NzMsIkIiOjEyNX19LCJJc1Zpc2libGUiOnRydWUsIldpZHRoIjowLjAsIkhlaWdodCI6MC4wLCJCb3JkZXJTdHlsZSI6eyIkaWQiOiIxMTUxIiwiTGluZUNvbG9yIjpudWxsLCJMaW5lV2VpZ2h0IjowLjAsIkxpbmVUeXBlIjowLCJQYXJlbnRTdHlsZSI6bnVsbH0sIlBhcmVudFN0eWxlIjpudWxsfSwiSG9yaXpvbnRhbENvbm5lY3RvclN0eWxlIjp7IiRpZCI6IjExNTIiLCJMaW5lQ29sb3IiOnsiJGlkIjoiMTE1MyIsIiR0eXBlIjoiTkxSRS5Db21tb24uRG9tLlNvbGlkQ29sb3JCcnVzaCwgTkxSRS5Db21tb24iLCJDb2xvciI6eyIkaWQiOiIxMTU0IiwiQSI6MjU1LCJSIjowLCJHIjowLCJCIjowfX0sIkxpbmVXZWlnaHQiOjAuMCwiTGluZVR5cGUiOjAsIlBhcmVudFN0eWxlIjpudWxsfSwiVmVydGljYWxDb25uZWN0b3JTdHlsZSI6eyIkaWQiOiIxMTU1IiwiTGluZUNvbG9yIjp7IiRpZCI6IjExNTYiLCIkdHlwZSI6Ik5MUkUuQ29tbW9uLkRvbS5Tb2xpZENvbG9yQnJ1c2gsIE5MUkUuQ29tbW9uIiwiQ29sb3IiOnsiJGlkIjoiMTE1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E1OCIsIlNoYXBlU3R5bGUiOnsiJGlkIjoiMTE1OSIsIk1hcmdpbiI6eyIkaWQiOiIxMTYwIiwiVG9wIjowLjAsIkxlZnQiOjAuMCwiUmlnaHQiOjAuMCwiQm90dG9tIjowLjB9LCJQYWRkaW5nIjp7IiRpZCI6IjExNjEiLCJUb3AiOjAuMCwiTGVmdCI6MC4wLCJSaWdodCI6MC4wLCJCb3R0b20iOjAuMH0sIkJhY2tncm91bmQiOnsiJGlkIjoiMTE2MiIsIkNvbG9yIjp7IiRpZCI6IjExNjMiLCJBIjoxNTMsIlIiOjAsIkciOjAsIkIiOjB9fSwiSXNWaXNpYmxlIjp0cnVlLCJXaWR0aCI6MC4wLCJIZWlnaHQiOjAuMCwiQm9yZGVyU3R5bGUiOnsiJGlkIjoiMTE2NCIsIkxpbmVDb2xvciI6bnVsbCwiTGluZVdlaWdodCI6MC4wLCJMaW5lVHlwZSI6MCwiUGFyZW50U3R5bGUiOm51bGx9LCJQYXJlbnRTdHlsZSI6bnVsbH0sIk1hcmdpbiI6eyIkaWQiOiIxMTY1IiwiVG9wIjowLjAsIkxlZnQiOjAuMCwiUmlnaHQiOjAuMCwiQm90dG9tIjowLjB9LCJQYWRkaW5nIjp7IiRpZCI6IjExNjYiLCJUb3AiOjAuMCwiTGVmdCI6MC4wLCJSaWdodCI6MC4wLCJCb3R0b20iOjAuMH0sIkJhY2tncm91bmQiOm51bGwsIklzVmlzaWJsZSI6dHJ1ZSwiV2lkdGgiOjAuMCwiSGVpZ2h0IjowLjAsIkJvcmRlclN0eWxlIjpudWxsLCJQYXJlbnRTdHlsZSI6bnVsbH0sIlNoYXBlU3R5bGUiOnsiJGlkIjoiMTE2NyIsIk1hcmdpbiI6eyIkaWQiOiIxMTY4IiwiVG9wIjowLjAsIkxlZnQiOjQuMCwiUmlnaHQiOjQuMCwiQm90dG9tIjowLjB9LCJQYWRkaW5nIjp7IiRpZCI6IjExNjkiLCJUb3AiOjAuMCwiTGVmdCI6MC4wLCJSaWdodCI6MC4wLCJCb3R0b20iOjAuMH0sIkJhY2tncm91bmQiOnsiJGlkIjoiMTE3MCIsIkNvbG9yIjp7IiRpZCI6IjExNzEiLCJBIjoyNTUsIlIiOjE1NSwiRyI6MTg3LCJCIjo4OX19LCJJc1Zpc2libGUiOnRydWUsIldpZHRoIjowLjAsIkhlaWdodCI6MTYuMCwiQm9yZGVyU3R5bGUiOnsiJGlkIjoiMTE3MiIsIkxpbmVDb2xvciI6eyIkaWQiOiIxMTczIiwiJHR5cGUiOiJOTFJFLkNvbW1vbi5Eb20uU29saWRDb2xvckJydXNoLCBOTFJFLkNvbW1vbiIsIkNvbG9yIjp7IiRpZCI6IjExNzQiLCJBIjoyNTUsIlIiOjIzNCwiRyI6MjIsIkIiOjMwfX0sIkxpbmVXZWlnaHQiOjAuMCwiTGluZVR5cGUiOjAsIlBhcmVudFN0eWxlIjpudWxsfSwiUGFyZW50U3R5bGUiOm51bGx9LCJUaXRsZVN0eWxlIjp7IiRpZCI6IjExNzUiLCJGb250U2V0dGluZ3MiOnsiJGlkIjoiMTE3NiIsIkZvbnRTaXplIjoxMSwiRm9udE5hbWUiOiJDYWxpYnJpIiwiSXNCb2xkIjp0cnVlLCJJc0l0YWxpYyI6ZmFsc2UsIklzVW5kZXJsaW5lZCI6ZmFsc2UsIlBhcmVudFN0eWxlIjpudWxsfSwiQXV0b1NpemUiOjAsIkZvcmVncm91bmQiOnsiJGlkIjoiMTE3NyIsIkNvbG9yIjp7IiRpZCI6IjExNz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E3OSIsIlRvcCI6MC4wLCJMZWZ0IjowLjAsIlJpZ2h0IjowLjAsIkJvdHRvbSI6MC4wfSwiUGFkZGluZyI6eyIkaWQiOiIxMTgwIiwiVG9wIjowLjAsIkxlZnQiOjAuMCwiUmlnaHQiOjAuMCwiQm90dG9tIjowLjB9LCJCYWNrZ3JvdW5kIjp7IiRpZCI6IjExODEiLCJDb2xvciI6eyIkaWQiOiIxMTgyIiwiQSI6MCwiUiI6MjU1LCJHIjoyNTUsIkIiOjI1NX19LCJJc1Zpc2libGUiOnRydWUsIldpZHRoIjowLjAsIkhlaWdodCI6MC4wLCJCb3JkZXJTdHlsZSI6eyIkaWQiOiIxMTgzIiwiTGluZUNvbG9yIjpudWxsLCJMaW5lV2VpZ2h0IjowLjAsIkxpbmVUeXBlIjowLCJQYXJlbnRTdHlsZSI6bnVsbH0sIlBhcmVudFN0eWxlIjpudWxsfSwiRGF0ZVN0eWxlIjp7IiRpZCI6IjExODQiLCJGb250U2V0dGluZ3MiOnsiJGlkIjoiMTE4NSIsIkZvbnRTaXplIjoxMCwiRm9udE5hbWUiOiJDYWxpYnJpIiwiSXNCb2xkIjpmYWxzZSwiSXNJdGFsaWMiOmZhbHNlLCJJc1VuZGVybGluZWQiOmZhbHNlLCJQYXJlbnRTdHlsZSI6bnVsbH0sIkF1dG9TaXplIjowLCJGb3JlZ3JvdW5kIjp7IiRpZCI6IjExODYiLCJDb2xvciI6eyIkaWQiOiIxMTg3IiwiQSI6MjU1LCJSIjozMSwiRyI6NzMsIkIiOjEyNX19LCJNYXhXaWR0aCI6MjAwLjAsIk1heEhlaWdodCI6IkluZmluaXR5IiwiU21hcnRGb3JlZ3JvdW5kSXNBY3RpdmUiOmZhbHNlLCJIb3Jpem9udGFsQWxpZ25tZW50IjoyLCJWZXJ0aWNhbEFsaWdubWVudCI6MSwiU21hcnRGb3JlZ3JvdW5kIjpudWxsLCJCYWNrZ3JvdW5kRmlsbFR5cGUiOjAsIk1hcmdpbiI6eyIkaWQiOiIxMTg4IiwiVG9wIjowLjAsIkxlZnQiOjAuMCwiUmlnaHQiOjAuMCwiQm90dG9tIjowLjB9LCJQYWRkaW5nIjp7IiRpZCI6IjExODkiLCJUb3AiOjAuMCwiTGVmdCI6MC4wLCJSaWdodCI6MC4wLCJCb3R0b20iOjAuMH0sIkJhY2tncm91bmQiOnsiJGlkIjoiMTE5MCIsIkNvbG9yIjp7IiRpZCI6IjExOTEiLCJBIjowLCJSIjoyNTUsIkciOjI1NSwiQiI6MjU1fX0sIklzVmlzaWJsZSI6dHJ1ZSwiV2lkdGgiOjAuMCwiSGVpZ2h0IjowLjAsIkJvcmRlclN0eWxlIjp7IiRpZCI6IjExOTIiLCJMaW5lQ29sb3IiOm51bGwsIkxpbmVXZWlnaHQiOjAuMCwiTGluZVR5cGUiOjAsIlBhcmVudFN0eWxlIjpudWxsfSwiUGFyZW50U3R5bGUiOm51bGx9LCJEYXRlRm9ybWF0Ijp7IiRpZCI6IjEx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5NCIsIkZvcm1hdCI6MCwiSXNWaXNpYmxlIjpmYWxzZSwiTGFzdEtub3duVmlzaWJpbGl0eVN0YXRlIjpmYWxzZX0sIklzVmlzaWJsZSI6dHJ1ZSwiVmFyaWFuY2VTdHlsZSI6eyIkaWQiOiIxMTk1IiwiVGV4dFN0eWxlIjp7IiRpZCI6IjExOTYiLCJGb250U2V0dGluZ3MiOnsiJGlkIjoiMTE5NyIsIkZvbnRTaXplIjoxMSwiRm9udE5hbWUiOiJDYWxpYnJpIiwiSXNCb2xkIjpmYWxzZSwiSXNJdGFsaWMiOmZhbHNlLCJJc1VuZGVybGluZWQiOmZhbHNlLCJQYXJlbnRTdHlsZSI6bnVsbH0sIkF1dG9TaXplIjowLCJGb3JlZ3JvdW5kIjp7IiRpZCI6IjExOTgiLCJDb2xvciI6eyIkaWQiOiIxMT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MDAiLCJUb3AiOjAuMCwiTGVmdCI6MC4wLCJSaWdodCI6MC4wLCJCb3R0b20iOjAuMH0sIlBhZGRpbmciOnsiJGlkIjoiMTIwMSIsIlRvcCI6MC4wLCJMZWZ0IjowLjAsIlJpZ2h0IjowLjAsIkJvdHRvbSI6MC4wfSwiQmFja2dyb3VuZCI6eyIkaWQiOiIxMjAyIiwiQ29sb3IiOnsiJGlkIjoiMTIwMyIsIkEiOjAsIlIiOjAsIkciOjAsIkIiOjB9fSwiSXNWaXNpYmxlIjp0cnVlLCJXaWR0aCI6MC4wLCJIZWlnaHQiOjAuMCwiQm9yZGVyU3R5bGUiOnsiJGlkIjoiMTIwNCIsIkxpbmVDb2xvciI6bnVsbCwiTGluZVdlaWdodCI6MC4wLCJMaW5lVHlwZSI6MCwiUGFyZW50U3R5bGUiOm51bGx9LCJQYXJlbnRTdHlsZSI6bnVsbH0sIlBhcmVudFN0eWxlIjpudWxsfSwiUGFyZW50U3R5bGUiOm51bGx9LCJJbmRleCI6MSwiU21hcnREdXJhdGlvbkFjdGl2YXRlZCI6ZmFsc2UsIkRhdGVGb3JtYXQiOnsiJHJlZiI6IjExOTMifSwiV2Vla051bWJlcmluZyI6eyIkaWQiOiIxMjA1IiwiRm9ybWF0IjowLCJJc1Zpc2libGUiOmZhbHNlLCJMYXN0S25vd25WaXNpYmlsaXR5U3RhdGUiOmZhbHNlfSwiQmFzZWxpbmVEYXRhIjp7IiRpZCI6IjEyMDYiLCJTdGFydERhdGUiOiIyMDI1LTA5LTAyVDAwOjAwOjAwWiIsIkVuZERhdGUiOiIyMDI1LTExLTA0VDIzOjU5OjAwWiJ9LCJJZCI6ImI2NmYyNWVmLWNjYzQtNDNlNi04NzE3LTBhNjRjODc3ZjNiMSIsIkltcG9ydElkIjpudWxsLCJUaXRsZSI6IlVzZSBjaGFuZ2UgYXBwbGljYXRpb24gZm9yIGRvY3VtZW50YXRpb24iLCJOb3RlIjpudWxsLCJIeXBlcmxpbmsiOnsiJGlkIjoiMTIwNyIsIkFkZHJlc3MiOm51bGwsIlN1YkFkZHJlc3MiOm51bGx9LCJJc0NoYW5nZWQiOmZhbHNlLCJJc05ldyI6ZmFsc2V9fV0sIl9taWxlc3RvbmVzIjpbXSwiSWQiOiIwMDAwMDAwMC0wMDAwLTAwMDAtMDAwMC0wMDAwMDAwMDAwMDAiLCJJc1NpbmdsZUl0ZW1Sb3ciOnRydWV9LHsiJGlkIjoiMTIwOCIsIl90YXNrcyI6W3siJGlkIjoiMTIwOSIsIl9hdHRhY2hlZE1pbGVzdG9uZXMiOltdLCJUYXNrRGVmaW5pdGlvbiI6eyIkaWQiOiIxMjEwIiwiR3JvdXBOYW1lIjpudWxsLCJTdGFydERhdGUiOiIyMDI1LTExLTA0VDAwOjAwOjAwWiIsIkVuZERhdGUiOiIyMDI1LTEyLTAxVDIzOjU5OjAwWiIsIlBlcmNlbnRhZ2VDb21wbGV0ZSI6bnVsbCwiU3R5bGUiOnsiJGlkIjoiMTIxMSIsIlNoYXBlIjoxLCJTaGFwZVRoaWNrbmVzcyI6MSwiRHVyYXRpb25Gb3JtYXQiOjAsIkluY2x1ZGVOb25Xb3JraW5nRGF5c0luRHVyYXRpb24iOmZhbHNlLCJQZXJjZW50YWdlQ29tcGxldGVTdHlsZSI6eyIkaWQiOiIxMjEyIiwiRm9udFNldHRpbmdzIjp7IiRpZCI6IjEyMTMiLCJGb250U2l6ZSI6MTAsIkZvbnROYW1lIjoiQ2FsaWJyaSIsIklzQm9sZCI6ZmFsc2UsIklzSXRhbGljIjpmYWxzZSwiSXNVbmRlcmxpbmVkIjpmYWxzZSwiUGFyZW50U3R5bGUiOm51bGx9LCJBdXRvU2l6ZSI6MCwiRm9yZWdyb3VuZCI6eyIkaWQiOiIxMjE0IiwiQ29sb3IiOnsiJGlkIjoiMTIx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jE2IiwiVG9wIjowLjAsIkxlZnQiOjAuMCwiUmlnaHQiOjAuMCwiQm90dG9tIjowLjB9LCJQYWRkaW5nIjp7IiRpZCI6IjEyMTciLCJUb3AiOjAuMCwiTGVmdCI6MC4wLCJSaWdodCI6MC4wLCJCb3R0b20iOjAuMH0sIkJhY2tncm91bmQiOnsiJGlkIjoiMTIxOCIsIkNvbG9yIjp7IiRpZCI6IjEyMTkiLCJBIjo4OSwiUiI6MCwiRyI6MCwiQiI6MH19LCJJc1Zpc2libGUiOnRydWUsIldpZHRoIjowLjAsIkhlaWdodCI6MC4wLCJCb3JkZXJTdHlsZSI6eyIkaWQiOiIxMjIwIiwiTGluZUNvbG9yIjpudWxsLCJMaW5lV2VpZ2h0IjowLjAsIkxpbmVUeXBlIjowLCJQYXJlbnRTdHlsZSI6bnVsbH0sIlBhcmVudFN0eWxlIjpudWxsfSwiRHVyYXRpb25TdHlsZSI6eyIkaWQiOiIxMjIxIiwiRm9udFNldHRpbmdzIjp7IiRpZCI6IjEyMjIiLCJGb250U2l6ZSI6MTAsIkZvbnROYW1lIjoiQ2FsaWJyaSIsIklzQm9sZCI6ZmFsc2UsIklzSXRhbGljIjpmYWxzZSwiSXNVbmRlcmxpbmVkIjpmYWxzZSwiUGFyZW50U3R5bGUiOm51bGx9LCJBdXRvU2l6ZSI6MCwiRm9yZWdyb3VuZCI6eyIkaWQiOiIxMjIzIiwiQ29sb3IiOnsiJGlkIjoiMTIyNC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TIyNSIsIlRvcCI6MC4wLCJMZWZ0IjowLjAsIlJpZ2h0IjowLjAsIkJvdHRvbSI6MC4wfSwiUGFkZGluZyI6eyIkaWQiOiIxMjI2IiwiVG9wIjowLjAsIkxlZnQiOjAuMCwiUmlnaHQiOjAuMCwiQm90dG9tIjowLjB9LCJCYWNrZ3JvdW5kIjp7IiRpZCI6IjEyMjciLCJDb2xvciI6eyIkaWQiOiIxMjI4IiwiQSI6MjU1LCJSIjozMSwiRyI6NzMsIkIiOjEyNX19LCJJc1Zpc2libGUiOnRydWUsIldpZHRoIjowLjAsIkhlaWdodCI6MC4wLCJCb3JkZXJTdHlsZSI6eyIkaWQiOiIxMjI5IiwiTGluZUNvbG9yIjpudWxsLCJMaW5lV2VpZ2h0IjowLjAsIkxpbmVUeXBlIjowLCJQYXJlbnRTdHlsZSI6bnVsbH0sIlBhcmVudFN0eWxlIjpudWxsfSwiSG9yaXpvbnRhbENvbm5lY3RvclN0eWxlIjp7IiRpZCI6IjEyMzAiLCJMaW5lQ29sb3IiOnsiJGlkIjoiMTIzMSIsIiR0eXBlIjoiTkxSRS5Db21tb24uRG9tLlNvbGlkQ29sb3JCcnVzaCwgTkxSRS5Db21tb24iLCJDb2xvciI6eyIkaWQiOiIxMjMyIiwiQSI6MjU1LCJSIjowLCJHIjowLCJCIjowfX0sIkxpbmVXZWlnaHQiOjAuMCwiTGluZVR5cGUiOjAsIlBhcmVudFN0eWxlIjpudWxsfSwiVmVydGljYWxDb25uZWN0b3JTdHlsZSI6eyIkaWQiOiIxMjMzIiwiTGluZUNvbG9yIjp7IiRpZCI6IjEyMzQiLCIkdHlwZSI6Ik5MUkUuQ29tbW9uLkRvbS5Tb2xpZENvbG9yQnJ1c2gsIE5MUkUuQ29tbW9uIiwiQ29sb3IiOnsiJGlkIjoiMTIz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IzNiIsIlNoYXBlU3R5bGUiOnsiJGlkIjoiMTIzNyIsIk1hcmdpbiI6eyIkaWQiOiIxMjM4IiwiVG9wIjowLjAsIkxlZnQiOjAuMCwiUmlnaHQiOjAuMCwiQm90dG9tIjowLjB9LCJQYWRkaW5nIjp7IiRpZCI6IjEyMzkiLCJUb3AiOjAuMCwiTGVmdCI6MC4wLCJSaWdodCI6MC4wLCJCb3R0b20iOjAuMH0sIkJhY2tncm91bmQiOnsiJGlkIjoiMTI0MCIsIkNvbG9yIjp7IiRpZCI6IjEyNDEiLCJBIjoxNTMsIlIiOjAsIkciOjAsIkIiOjB9fSwiSXNWaXNpYmxlIjp0cnVlLCJXaWR0aCI6MC4wLCJIZWlnaHQiOjAuMCwiQm9yZGVyU3R5bGUiOnsiJGlkIjoiMTI0MiIsIkxpbmVDb2xvciI6bnVsbCwiTGluZVdlaWdodCI6MC4wLCJMaW5lVHlwZSI6MCwiUGFyZW50U3R5bGUiOm51bGx9LCJQYXJlbnRTdHlsZSI6bnVsbH0sIk1hcmdpbiI6eyIkaWQiOiIxMjQzIiwiVG9wIjowLjAsIkxlZnQiOjAuMCwiUmlnaHQiOjAuMCwiQm90dG9tIjowLjB9LCJQYWRkaW5nIjp7IiRpZCI6IjEyNDQiLCJUb3AiOjAuMCwiTGVmdCI6MC4wLCJSaWdodCI6MC4wLCJCb3R0b20iOjAuMH0sIkJhY2tncm91bmQiOm51bGwsIklzVmlzaWJsZSI6dHJ1ZSwiV2lkdGgiOjAuMCwiSGVpZ2h0IjowLjAsIkJvcmRlclN0eWxlIjpudWxsLCJQYXJlbnRTdHlsZSI6bnVsbH0sIlNoYXBlU3R5bGUiOnsiJGlkIjoiMTI0NSIsIk1hcmdpbiI6eyIkaWQiOiIxMjQ2IiwiVG9wIjowLjAsIkxlZnQiOjQuMCwiUmlnaHQiOjQuMCwiQm90dG9tIjowLjB9LCJQYWRkaW5nIjp7IiRpZCI6IjEyNDciLCJUb3AiOjAuMCwiTGVmdCI6MC4wLCJSaWdodCI6MC4wLCJCb3R0b20iOjAuMH0sIkJhY2tncm91bmQiOnsiJGlkIjoiMTI0OCIsIkNvbG9yIjp7IiRpZCI6IjEyNDkiLCJBIjoyNTUsIlIiOjE1NSwiRyI6MTg3LCJCIjo4OX19LCJJc1Zpc2libGUiOnRydWUsIldpZHRoIjowLjAsIkhlaWdodCI6MTYuMCwiQm9yZGVyU3R5bGUiOnsiJGlkIjoiMTI1MCIsIkxpbmVDb2xvciI6eyIkaWQiOiIxMjUxIiwiJHR5cGUiOiJOTFJFLkNvbW1vbi5Eb20uU29saWRDb2xvckJydXNoLCBOTFJFLkNvbW1vbiIsIkNvbG9yIjp7IiRpZCI6IjEyNTIiLCJBIjoyNTUsIlIiOjIzNCwiRyI6MjIsIkIiOjMwfX0sIkxpbmVXZWlnaHQiOjAuMCwiTGluZVR5cGUiOjAsIlBhcmVudFN0eWxlIjpudWxsfSwiUGFyZW50U3R5bGUiOm51bGx9LCJUaXRsZVN0eWxlIjp7IiRpZCI6IjEyNTMiLCJGb250U2V0dGluZ3MiOnsiJGlkIjoiMTI1NCIsIkZvbnRTaXplIjoxMSwiRm9udE5hbWUiOiJDYWxpYnJpIiwiSXNCb2xkIjp0cnVlLCJJc0l0YWxpYyI6ZmFsc2UsIklzVW5kZXJsaW5lZCI6ZmFsc2UsIlBhcmVudFN0eWxlIjpudWxsfSwiQXV0b1NpemUiOjIsIkZvcmVncm91bmQiOnsiJGlkIjoiMTI1NSIsIkNvbG9yIjp7IiRpZCI6IjEyNTYiLCJBIjoyNTUsIlIiOjAsIkciOjAsIkIiOjB9fSwiTWF4V2lkdGgiOjE1Ni4wLCJNYXhIZWlnaHQiOiJJbmZpbml0eSIsIlNtYXJ0Rm9yZWdyb3VuZElzQWN0aXZlIjpmYWxzZSwiSG9yaXpvbnRhbEFsaWdubWVudCI6MCwiVmVydGljYWxBbGlnbm1lbnQiOjEsIlNtYXJ0Rm9yZWdyb3VuZCI6bnVsbCwiQmFja2dyb3VuZEZpbGxUeXBlIjowLCJNYXJnaW4iOnsiJGlkIjoiMTI1NyIsIlRvcCI6MC4wLCJMZWZ0IjowLjAsIlJpZ2h0IjowLjAsIkJvdHRvbSI6MC4wfSwiUGFkZGluZyI6eyIkaWQiOiIxMjU4IiwiVG9wIjowLjAsIkxlZnQiOjAuMCwiUmlnaHQiOjAuMCwiQm90dG9tIjowLjB9LCJCYWNrZ3JvdW5kIjp7IiRpZCI6IjEyNTkiLCJDb2xvciI6eyIkaWQiOiIxMjYwIiwiQSI6MCwiUiI6MjU1LCJHIjoyNTUsIkIiOjI1NX19LCJJc1Zpc2libGUiOnRydWUsIldpZHRoIjowLjAsIkhlaWdodCI6MC4wLCJCb3JkZXJTdHlsZSI6eyIkaWQiOiIxMjYxIiwiTGluZUNvbG9yIjpudWxsLCJMaW5lV2VpZ2h0IjowLjAsIkxpbmVUeXBlIjowLCJQYXJlbnRTdHlsZSI6bnVsbH0sIlBhcmVudFN0eWxlIjpudWxsfSwiRGF0ZVN0eWxlIjp7IiRpZCI6IjEyNjIiLCJGb250U2V0dGluZ3MiOnsiJGlkIjoiMTI2MyIsIkZvbnRTaXplIjoxMCwiRm9udE5hbWUiOiJDYWxpYnJpIiwiSXNCb2xkIjpmYWxzZSwiSXNJdGFsaWMiOmZhbHNlLCJJc1VuZGVybGluZWQiOmZhbHNlLCJQYXJlbnRTdHlsZSI6bnVsbH0sIkF1dG9TaXplIjowLCJGb3JlZ3JvdW5kIjp7IiRpZCI6IjEyNjQiLCJDb2xvciI6eyIkaWQiOiIxMjY1IiwiQSI6MjU1LCJSIjozMSwiRyI6NzMsIkIiOjEyNX19LCJNYXhXaWR0aCI6MjAwLjAsIk1heEhlaWdodCI6IkluZmluaXR5IiwiU21hcnRGb3JlZ3JvdW5kSXNBY3RpdmUiOmZhbHNlLCJIb3Jpem9udGFsQWxpZ25tZW50IjoyLCJWZXJ0aWNhbEFsaWdubWVudCI6MSwiU21hcnRGb3JlZ3JvdW5kIjpudWxsLCJCYWNrZ3JvdW5kRmlsbFR5cGUiOjAsIk1hcmdpbiI6eyIkaWQiOiIxMjY2IiwiVG9wIjowLjAsIkxlZnQiOjAuMCwiUmlnaHQiOjAuMCwiQm90dG9tIjowLjB9LCJQYWRkaW5nIjp7IiRpZCI6IjEyNjciLCJUb3AiOjAuMCwiTGVmdCI6MC4wLCJSaWdodCI6MC4wLCJCb3R0b20iOjAuMH0sIkJhY2tncm91bmQiOnsiJGlkIjoiMTI2OCIsIkNvbG9yIjp7IiRpZCI6IjEyNjkiLCJBIjowLCJSIjoyNTUsIkciOjI1NSwiQiI6MjU1fX0sIklzVmlzaWJsZSI6dHJ1ZSwiV2lkdGgiOjAuMCwiSGVpZ2h0IjowLjAsIkJvcmRlclN0eWxlIjp7IiRpZCI6IjEyNzAiLCJMaW5lQ29sb3IiOm51bGwsIkxpbmVXZWlnaHQiOjAuMCwiTGluZVR5cGUiOjAsIlBhcmVudFN0eWxlIjpudWxsfSwiUGFyZW50U3R5bGUiOm51bGx9LCJEYXRlRm9ybWF0Ijp7IiRpZCI6IjEyN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MiIsIkZvcm1hdCI6MCwiSXNWaXNpYmxlIjpmYWxzZSwiTGFzdEtub3duVmlzaWJpbGl0eVN0YXRlIjpmYWxzZX0sIklzVmlzaWJsZSI6dHJ1ZSwiVmFyaWFuY2VTdHlsZSI6eyIkaWQiOiIxMjczIiwiVGV4dFN0eWxlIjp7IiRpZCI6IjEyNzQiLCJGb250U2V0dGluZ3MiOnsiJGlkIjoiMTI3NSIsIkZvbnRTaXplIjoxMSwiRm9udE5hbWUiOiJDYWxpYnJpIiwiSXNCb2xkIjpmYWxzZSwiSXNJdGFsaWMiOmZhbHNlLCJJc1VuZGVybGluZWQiOmZhbHNlLCJQYXJlbnRTdHlsZSI6bnVsbH0sIkF1dG9TaXplIjowLCJGb3JlZ3JvdW5kIjp7IiRpZCI6IjEyNzYiLCJDb2xvciI6eyIkaWQiOiIxMjc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NzgiLCJUb3AiOjAuMCwiTGVmdCI6MC4wLCJSaWdodCI6MC4wLCJCb3R0b20iOjAuMH0sIlBhZGRpbmciOnsiJGlkIjoiMTI3OSIsIlRvcCI6MC4wLCJMZWZ0IjowLjAsIlJpZ2h0IjowLjAsIkJvdHRvbSI6MC4wfSwiQmFja2dyb3VuZCI6eyIkaWQiOiIxMjgwIiwiQ29sb3IiOnsiJGlkIjoiMTI4MSIsIkEiOjAsIlIiOjAsIkciOjAsIkIiOjB9fSwiSXNWaXNpYmxlIjp0cnVlLCJXaWR0aCI6MC4wLCJIZWlnaHQiOjAuMCwiQm9yZGVyU3R5bGUiOnsiJGlkIjoiMTI4MiIsIkxpbmVDb2xvciI6bnVsbCwiTGluZVdlaWdodCI6MC4wLCJMaW5lVHlwZSI6MCwiUGFyZW50U3R5bGUiOm51bGx9LCJQYXJlbnRTdHlsZSI6bnVsbH0sIlBhcmVudFN0eWxlIjpudWxsfSwiUGFyZW50U3R5bGUiOm51bGx9LCJJbmRleCI6MiwiU21hcnREdXJhdGlvbkFjdGl2YXRlZCI6ZmFsc2UsIkRhdGVGb3JtYXQiOnsiJHJlZiI6IjEyNzEifSwiV2Vla051bWJlcmluZyI6eyIkaWQiOiIxMjgzIiwiRm9ybWF0IjowLCJJc1Zpc2libGUiOmZhbHNlLCJMYXN0S25vd25WaXNpYmlsaXR5U3RhdGUiOmZhbHNlfSwiQmFzZWxpbmVEYXRhIjp7IiRpZCI6IjEyODQiLCJTdGFydERhdGUiOiIyMDI1LTExLTA0VDAwOjAwOjAwWiIsIkVuZERhdGUiOiIyMDI1LTEyLTAxVDIzOjU5OjAwWiJ9LCJJZCI6IjU5OTM5OTRlLTM2M2EtNGMwNC1iYTY4LWMzYjkxMTFhYmYyMyIsIkltcG9ydElkIjpudWxsLCJUaXRsZSI6IkRldmVsb3AgdXNlciBndWlkZXMgYW5kIGNvbXBsZXRlIGRvY3VtZW50YXRpb24iLCJOb3RlIjpudWxsLCJIeXBlcmxpbmsiOnsiJGlkIjoiMTI4NSIsIkFkZHJlc3MiOm51bGwsIlN1YkFkZHJlc3MiOm51bGx9LCJJc0NoYW5nZWQiOmZhbHNlLCJJc05ldyI6ZmFsc2V9fV0sIl9taWxlc3RvbmVzIjpbXSwiSWQiOiIwMDAwMDAwMC0wMDAwLTAwMDAtMDAwMC0wMDAwMDAwMDAwMDAiLCJJc1NpbmdsZUl0ZW1Sb3ciOnRydWV9XSwiSW5kZXgiOjksIklkIjoiMDlhZTcyYTgtMDY0MS00MTczLTkwYjAtN2I0MzJjODFlZTQ3IiwiSGVhZGVyVGV4dCI6bnVsbCwiSXNEZWZhdWx0Ijp0cnVlLCJTdHlsZSI6eyIkaWQiOiIxMjg2IiwiSGVhZGVyU3R5bGUiOnsiJGlkIjoiMTI4NyIsIlRleHRTdHlsZSI6eyIkaWQiOiIxMjg4IiwiRm9udFNldHRpbmdzIjp7IiRpZCI6IjEyODkiLCJGb250U2l6ZSI6MTEsIkZvbnROYW1lIjoiQ2FsaWJyaSIsIklzQm9sZCI6ZmFsc2UsIklzSXRhbGljIjpmYWxzZSwiSXNVbmRlcmxpbmVkIjpmYWxzZSwiUGFyZW50U3R5bGUiOm51bGx9LCJBdXRvU2l6ZSI6MiwiRm9yZWdyb3VuZCI6eyIkaWQiOiIxMjkwIiwiQ29sb3IiOnsiJGlkIjoiMTI5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yOTIiLCJUb3AiOjAuMCwiTGVmdCI6MC4wLCJSaWdodCI6MC4wLCJCb3R0b20iOjAuMH0sIlBhZGRpbmciOnsiJGlkIjoiMTI5MyIsIlRvcCI6MC4wLCJMZWZ0IjowLjAsIlJpZ2h0IjowLjAsIkJvdHRvbSI6MC4wfSwiQmFja2dyb3VuZCI6eyIkaWQiOiIxMjk0IiwiQ29sb3IiOnsiJGlkIjoiMTI5NSIsIkEiOjI1NSwiUiI6MCwiRyI6MCwiQiI6MH19LCJJc1Zpc2libGUiOnRydWUsIldpZHRoIjowLjAsIkhlaWdodCI6MC4wLCJCb3JkZXJTdHlsZSI6bnVsbCwiUGFyZW50U3R5bGUiOm51bGx9LCJSZWN0YW5nbGVTdHlsZSI6eyIkaWQiOiIxMjk2IiwiTWFyZ2luIjp7IiRpZCI6IjEyOTciLCJUb3AiOjAuMCwiTGVmdCI6MC4wLCJSaWdodCI6MC4wLCJCb3R0b20iOjAuMH0sIlBhZGRpbmciOnsiJGlkIjoiMTI5OCIsIlRvcCI6MC4wLCJMZWZ0IjowLjAsIlJpZ2h0IjowLjAsIkJvdHRvbSI6MC4wfSwiQmFja2dyb3VuZCI6eyIkaWQiOiIxMjk5IiwiQ29sb3IiOnsiJGlkIjoiMTMwMCIsIkEiOjEyNywiUiI6MTU1LCJHIjoxODcsIkIiOjg5fX0sIklzVmlzaWJsZSI6dHJ1ZSwiV2lkdGgiOjAuMCwiSGVpZ2h0IjowLjAsIkJvcmRlclN0eWxlIjp7IiRpZCI6IjEzMDEiLCJMaW5lQ29sb3IiOnsiJGlkIjoiMTMwMiIsIiR0eXBlIjoiTkxSRS5Db21tb24uRG9tLlNvbGlkQ29sb3JCcnVzaCwgTkxSRS5Db21tb24iLCJDb2xvciI6eyIkaWQiOiIxMzAzIiwiQSI6MjU1LCJSIjoyNTUsIkciOjI1NSwiQiI6MjU1fX0sIkxpbmVXZWlnaHQiOjAuMCwiTGluZVR5cGUiOjAsIlBhcmVudFN0eWxlIjpudWxsfSwiUGFyZW50U3R5bGUiOm51bGx9LCJNYXJnaW4iOnsiJGlkIjoiMTMwNCIsIlRvcCI6MC4wLCJMZWZ0IjowLjAsIlJpZ2h0IjowLjAsIkJvdHRvbSI6MC4wfSwiUGFkZGluZyI6eyIkaWQiOiIxMzA1IiwiVG9wIjowLjAsIkxlZnQiOjAuMCwiUmlnaHQiOjAuMCwiQm90dG9tIjowLjB9LCJCYWNrZ3JvdW5kIjpudWxsLCJJc1Zpc2libGUiOnRydWUsIldpZHRoIjowLjAsIkhlaWdodCI6MC4wLCJCb3JkZXJTdHlsZSI6bnVsbCwiUGFyZW50U3R5bGUiOm51bGx9LCJCYWNrZ3JvdW5kU3R5bGUiOnsiJGlkIjoiMTMwNiIsIk1hcmdpbiI6eyIkaWQiOiIxMzA3IiwiVG9wIjowLjAsIkxlZnQiOjAuMCwiUmlnaHQiOjAuMCwiQm90dG9tIjowLjB9LCJQYWRkaW5nIjp7IiRpZCI6IjEzMDgiLCJUb3AiOjAuMCwiTGVmdCI6MC4wLCJSaWdodCI6MC4wLCJCb3R0b20iOjAuMH0sIkJhY2tncm91bmQiOnsiJGlkIjoiMTMwOSIsIkNvbG9yIjp7IiRpZCI6IjEzMTAiLCJBIjo1MSwiUiI6MjAwLCJHIjoyMDAsIkIiOjIwMH19LCJJc1Zpc2libGUiOnRydWUsIldpZHRoIjowLjAsIkhlaWdodCI6MC4wLCJCb3JkZXJTdHlsZSI6eyIkaWQiOiIxMzExIiwiTGluZUNvbG9yIjp7IiRpZCI6IjEzMTIiLCIkdHlwZSI6Ik5MUkUuQ29tbW9uLkRvbS5Tb2xpZENvbG9yQnJ1c2gsIE5MUkUuQ29tbW9uIiwiQ29sb3IiOnsiJGlkIjoiMTMxMyIsIkEiOjI1NSwiUiI6MjM0LCJHIjoyMiwiQiI6MzB9fSwiTGluZVdlaWdodCI6MC4wLCJMaW5lVHlwZSI6MCwiUGFyZW50U3R5bGUiOm51bGx9LCJQYXJlbnRTdHlsZSI6bnVsbH0sIk1hcmdpbiI6eyIkaWQiOiIxMzE0IiwiVG9wIjowLjAsIkxlZnQiOjAuMCwiUmlnaHQiOjAuMCwiQm90dG9tIjowLjB9LCJQYWRkaW5nIjp7IiRpZCI6IjEzMTUiLCJUb3AiOjAuMCwiTGVmdCI6MC4wLCJSaWdodCI6MC4wLCJCb3R0b20iOjAuMH0sIklzVmlzaWJsZSI6dHJ1ZSwiV2lkdGgiOjAuMCwiSGVpZ2h0IjowLjAsIkJvcmRlclN0eWxlIjp7IiRpZCI6IjEzMTYiLCJMaW5lQ29sb3IiOm51bGwsIkxpbmVXZWlnaHQiOjAuMCwiTGluZVR5cGUiOjAsIlBhcmVudFN0eWxlIjpudWxsfSwiUGFyZW50U3R5bGUiOm51bGx9fV0sIklkIjoiOTE4NmY2MTktZDM5Ni00ZjFhLTkzNjAtZTg5MDVhNjA1YjY3IiwiSW5kZXgiOjIsIkhlYWRlclRleHQiOiJQaXBlbGluZSBWYWxpZGF0aW9uIGFuZCAgRG9jdW1lbnRhdGlvbiIsIlN0eWxlIjp7IiRpZCI6IjEzMTciLCJTdHlsZUlkIjoiYjI0ZjgwNDUtZjY5Yi00YTQzLTgyOWYtYTU2NTAzZmRjZDY5IiwiSGVhZGVyU3R5bGUiOnsiJGlkIjoiMTMxOCIsIlRleHRJc1ZlcnRpY2FsIjpmYWxzZSwiVGV4dFN0eWxlIjp7IiRpZCI6IjEzMTkiLCJGb250U2V0dGluZ3MiOnsiJGlkIjoiMTMyMCIsIkZvbnRTaXplIjoxMSwiRm9udE5hbWUiOiJDYWxpYnJpIiwiSXNCb2xkIjpmYWxzZSwiSXNJdGFsaWMiOmZhbHNlLCJJc1VuZGVybGluZWQiOmZhbHNlLCJQYXJlbnRTdHlsZSI6bnVsbH0sIkF1dG9TaXplIjoyLCJGb3JlZ3JvdW5kIjp7IiRpZCI6IjEzMjEiLCJDb2xvciI6eyIkaWQiOiIxMzI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MyMyIsIlRvcCI6MC4wLCJMZWZ0IjowLjAsIlJpZ2h0IjowLjAsIkJvdHRvbSI6MC4wfSwiUGFkZGluZyI6eyIkaWQiOiIxMzI0IiwiVG9wIjowLjAsIkxlZnQiOjAuMCwiUmlnaHQiOjAuMCwiQm90dG9tIjowLjB9LCJCYWNrZ3JvdW5kIjp7IiRpZCI6IjEzMjUiLCJDb2xvciI6eyIkaWQiOiIxMzI2IiwiQSI6MjU1LCJSIjoyNTUsIkciOjI1NSwiQiI6MjU1fX0sIklzVmlzaWJsZSI6dHJ1ZSwiV2lkdGgiOjAuMCwiSGVpZ2h0IjowLjAsIkJvcmRlclN0eWxlIjpudWxsLCJQYXJlbnRTdHlsZSI6bnVsbH0sIlJlY3RhbmdsZVN0eWxlIjp7IiRpZCI6IjEzMjciLCJNYXJnaW4iOnsiJGlkIjoiMTMyOCIsIlRvcCI6MC4wLCJMZWZ0IjowLjAsIlJpZ2h0IjowLjAsIkJvdHRvbSI6MC4wfSwiUGFkZGluZyI6eyIkaWQiOiIxMzI5IiwiVG9wIjowLjAsIkxlZnQiOjAuMCwiUmlnaHQiOjAuMCwiQm90dG9tIjowLjB9LCJCYWNrZ3JvdW5kIjp7IiRpZCI6IjEzMzAiLCJDb2xvciI6eyIkaWQiOiIxMzMxIiwiQSI6MjU1LCJSIjoxNTUsIkciOjE4NywiQiI6ODl9fSwiSXNWaXNpYmxlIjp0cnVlLCJXaWR0aCI6MC4wLCJIZWlnaHQiOjAuMCwiQm9yZGVyU3R5bGUiOnsiJGlkIjoiMTMzMiIsIkxpbmVDb2xvciI6eyIkaWQiOiIxMzMzIiwiJHR5cGUiOiJOTFJFLkNvbW1vbi5Eb20uU29saWRDb2xvckJydXNoLCBOTFJFLkNvbW1vbiIsIkNvbG9yIjp7IiRpZCI6IjEzMzQiLCJBIjoyNTUsIlIiOjI1NSwiRyI6MjU1LCJCIjoyNTV9fSwiTGluZVdlaWdodCI6MC4wLCJMaW5lVHlwZSI6MCwiUGFyZW50U3R5bGUiOm51bGx9LCJQYXJlbnRTdHlsZSI6bnVsbH0sIk1hcmdpbiI6eyIkaWQiOiIxMzM1IiwiVG9wIjowLjAsIkxlZnQiOjAuMCwiUmlnaHQiOjAuMCwiQm90dG9tIjowLjB9LCJQYWRkaW5nIjp7IiRpZCI6IjEzMzYiLCJUb3AiOjAuMCwiTGVmdCI6MC4wLCJSaWdodCI6MC4wLCJCb3R0b20iOjAuMH0sIkJhY2tncm91bmQiOm51bGwsIklzVmlzaWJsZSI6dHJ1ZSwiV2lkdGgiOjAuMCwiSGVpZ2h0IjowLjAsIkJvcmRlclN0eWxlIjpudWxsLCJQYXJlbnRTdHlsZSI6bnVsbH0sIkJhY2tncm91bmRTdHlsZSI6eyIkaWQiOiIxMzM3IiwiTWFyZ2luIjp7IiRpZCI6IjEzMzgiLCJUb3AiOjAuMCwiTGVmdCI6MC4wLCJSaWdodCI6MC4wLCJCb3R0b20iOjAuMH0sIlBhZGRpbmciOnsiJGlkIjoiMTMzOSIsIlRvcCI6MC4wLCJMZWZ0IjowLjAsIlJpZ2h0IjowLjAsIkJvdHRvbSI6MC4wfSwiQmFja2dyb3VuZCI6eyIkaWQiOiIxMzQwIiwiQ29sb3IiOnsiJGlkIjoiMTM0MSIsIkEiOjUxLCJSIjoyMDAsIkciOjIwMCwiQiI6MjAwfX0sIklzVmlzaWJsZSI6dHJ1ZSwiV2lkdGgiOjAuMCwiSGVpZ2h0IjowLjAsIkJvcmRlclN0eWxlIjp7IiRpZCI6IjEzNDIiLCJMaW5lQ29sb3IiOnsiJGlkIjoiMTM0MyIsIiR0eXBlIjoiTkxSRS5Db21tb24uRG9tLlNvbGlkQ29sb3JCcnVzaCwgTkxSRS5Db21tb24iLCJDb2xvciI6eyIkaWQiOiIxMzQ0IiwiQSI6MjU1LCJSIjoyMzQsIkciOjIyLCJCIjozMH19LCJMaW5lV2VpZ2h0IjowLjAsIkxpbmVUeXBlIjowLCJQYXJlbnRTdHlsZSI6bnVsbH0sIlBhcmVudFN0eWxlIjpudWxsfSwiSXNBYm92ZVRpbWViYW5kIjpmYWxzZSwiU3BhY2luZyI6MiwiRGVmYXVsdFN3aW1sYW5lVGFza1N0eWxlIjp7IiRpZCI6IjEzNDUiLCIkdHlwZSI6Ik5MUkUuQ29tbW9uLkRvbS5TdHlsZXMuRXhwbGljaXRTZXRhYmxlVGFza1N0eWxlLCBOTFJFLkNvbW1vbiIsIlNoYXBlIjoxLCJTaGFwZVRoaWNrbmVzcyI6MSwiRHVyYXRpb25Gb3JtYXQiOjAsIkluY2x1ZGVOb25Xb3JraW5nRGF5c0luRHVyYXRpb24iOmZhbHNlLCJQZXJjZW50YWdlQ29tcGxldGVTdHlsZSI6eyIkaWQiOiIxMzQ2IiwiRm9udFNldHRpbmdzIjp7IiRpZCI6IjEzNDciLCJGb250U2l6ZSI6MTAsIkZvbnROYW1lIjoiQ2FsaWJyaSIsIklzQm9sZCI6ZmFsc2UsIklzSXRhbGljIjpmYWxzZSwiSXNVbmRlcmxpbmVkIjpmYWxzZSwiUGFyZW50U3R5bGUiOm51bGx9LCJBdXRvU2l6ZSI6MCwiRm9yZWdyb3VuZCI6eyIkaWQiOiIxMzQ4IiwiQ29sb3IiOnsiJGlkIjoiMTM0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zUwIiwiVG9wIjowLjAsIkxlZnQiOjAuMCwiUmlnaHQiOjAuMCwiQm90dG9tIjowLjB9LCJQYWRkaW5nIjp7IiRpZCI6IjEzNTEiLCJUb3AiOjAuMCwiTGVmdCI6MC4wLCJSaWdodCI6MC4wLCJCb3R0b20iOjAuMH0sIkJhY2tncm91bmQiOnsiJGlkIjoiMTM1MiIsIkNvbG9yIjp7IiRpZCI6IjEzNTMiLCJBIjo4OSwiUiI6MCwiRyI6MCwiQiI6MH19LCJJc1Zpc2libGUiOnRydWUsIldpZHRoIjowLjAsIkhlaWdodCI6MC4wLCJCb3JkZXJTdHlsZSI6eyIkaWQiOiIxMzU0IiwiTGluZUNvbG9yIjpudWxsLCJMaW5lV2VpZ2h0IjowLjAsIkxpbmVUeXBlIjowLCJQYXJlbnRTdHlsZSI6bnVsbH0sIlBhcmVudFN0eWxlIjpudWxsfSwiRHVyYXRpb25TdHlsZSI6eyIkaWQiOiIxMzU1IiwiRm9udFNldHRpbmdzIjp7IiRpZCI6IjEzNTYiLCJGb250U2l6ZSI6MTAsIkZvbnROYW1lIjoiQ2FsaWJyaSIsIklzQm9sZCI6ZmFsc2UsIklzSXRhbGljIjpmYWxzZSwiSXNVbmRlcmxpbmVkIjpmYWxzZSwiUGFyZW50U3R5bGUiOm51bGx9LCJBdXRvU2l6ZSI6MCwiRm9yZWdyb3VuZCI6eyIkaWQiOiIxMzU3IiwiQ29sb3IiOnsiJGlkIjoiMTM1OC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TM1OSIsIlRvcCI6MC4wLCJMZWZ0IjowLjAsIlJpZ2h0IjowLjAsIkJvdHRvbSI6MC4wfSwiUGFkZGluZyI6eyIkaWQiOiIxMzYwIiwiVG9wIjowLjAsIkxlZnQiOjAuMCwiUmlnaHQiOjAuMCwiQm90dG9tIjowLjB9LCJCYWNrZ3JvdW5kIjp7IiRpZCI6IjEzNjEiLCJDb2xvciI6eyIkaWQiOiIxMzYyIiwiQSI6MjU1LCJSIjozMSwiRyI6NzMsIkIiOjEyNX19LCJJc1Zpc2libGUiOnRydWUsIldpZHRoIjowLjAsIkhlaWdodCI6MC4wLCJCb3JkZXJTdHlsZSI6eyIkaWQiOiIxMzYzIiwiTGluZUNvbG9yIjpudWxsLCJMaW5lV2VpZ2h0IjowLjAsIkxpbmVUeXBlIjowLCJQYXJlbnRTdHlsZSI6bnVsbH0sIlBhcmVudFN0eWxlIjpudWxsfSwiSG9yaXpvbnRhbENvbm5lY3RvclN0eWxlIjp7IiRpZCI6IjEzNjQiLCJMaW5lQ29sb3IiOnsiJGlkIjoiMTM2NSIsIiR0eXBlIjoiTkxSRS5Db21tb24uRG9tLlNvbGlkQ29sb3JCcnVzaCwgTkxSRS5Db21tb24iLCJDb2xvciI6eyIkaWQiOiIxMzY2IiwiQSI6MjU1LCJSIjowLCJHIjowLCJCIjowfX0sIkxpbmVXZWlnaHQiOjAuMCwiTGluZVR5cGUiOjAsIlBhcmVudFN0eWxlIjpudWxsfSwiVmVydGljYWxDb25uZWN0b3JTdHlsZSI6eyIkaWQiOiIxMzY3IiwiTGluZUNvbG9yIjp7IiRpZCI6IjEzNjgiLCIkdHlwZSI6Ik5MUkUuQ29tbW9uLkRvbS5Tb2xpZENvbG9yQnJ1c2gsIE5MUkUuQ29tbW9uIiwiQ29sb3IiOnsiJGlkIjoiMTM2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zNzAiLCJTaGFwZVN0eWxlIjp7IiRpZCI6IjEzNzEiLCJNYXJnaW4iOnsiJGlkIjoiMTM3MiIsIlRvcCI6MC4wLCJMZWZ0IjowLjAsIlJpZ2h0IjowLjAsIkJvdHRvbSI6MC4wfSwiUGFkZGluZyI6eyIkaWQiOiIxMzczIiwiVG9wIjowLjAsIkxlZnQiOjAuMCwiUmlnaHQiOjAuMCwiQm90dG9tIjowLjB9LCJCYWNrZ3JvdW5kIjp7IiRpZCI6IjEzNzQiLCJDb2xvciI6eyIkaWQiOiIxMzc1IiwiQSI6MTUzLCJSIjowLCJHIjowLCJCIjowfX0sIklzVmlzaWJsZSI6dHJ1ZSwiV2lkdGgiOjAuMCwiSGVpZ2h0IjowLjAsIkJvcmRlclN0eWxlIjp7IiRpZCI6IjEzNzYiLCJMaW5lQ29sb3IiOm51bGwsIkxpbmVXZWlnaHQiOjAuMCwiTGluZVR5cGUiOjAsIlBhcmVudFN0eWxlIjpudWxsfSwiUGFyZW50U3R5bGUiOm51bGx9LCJNYXJnaW4iOnsiJGlkIjoiMTM3NyIsIlRvcCI6MC4wLCJMZWZ0IjowLjAsIlJpZ2h0IjowLjAsIkJvdHRvbSI6MC4wfSwiUGFkZGluZyI6eyIkaWQiOiIxMzc4IiwiVG9wIjowLjAsIkxlZnQiOjAuMCwiUmlnaHQiOjAuMCwiQm90dG9tIjowLjB9LCJCYWNrZ3JvdW5kIjpudWxsLCJJc1Zpc2libGUiOnRydWUsIldpZHRoIjowLjAsIkhlaWdodCI6MC4wLCJCb3JkZXJTdHlsZSI6bnVsbCwiUGFyZW50U3R5bGUiOm51bGx9LCJTaGFwZVN0eWxlIjp7IiRpZCI6IjEzNzkiLCJNYXJnaW4iOnsiJGlkIjoiMTM4MCIsIlRvcCI6MC4wLCJMZWZ0Ijo0LjAsIlJpZ2h0Ijo0LjAsIkJvdHRvbSI6MC4wfSwiUGFkZGluZyI6eyIkaWQiOiIxMzgxIiwiVG9wIjowLjAsIkxlZnQiOjAuMCwiUmlnaHQiOjAuMCwiQm90dG9tIjowLjB9LCJCYWNrZ3JvdW5kIjp7IiRpZCI6IjEzODIiLCJDb2xvciI6eyIkaWQiOiIxMzgzIiwiQSI6MjU1LCJSIjoxNTUsIkciOjE4NywiQiI6ODl9fSwiSXNWaXNpYmxlIjp0cnVlLCJXaWR0aCI6MC4wLCJIZWlnaHQiOjE2LjAsIkJvcmRlclN0eWxlIjp7IiRpZCI6IjEzODQiLCJMaW5lQ29sb3IiOnsiJGlkIjoiMTM4NSIsIiR0eXBlIjoiTkxSRS5Db21tb24uRG9tLlNvbGlkQ29sb3JCcnVzaCwgTkxSRS5Db21tb24iLCJDb2xvciI6eyIkaWQiOiIxMzg2IiwiQSI6MjU1LCJSIjoyMzQsIkciOjIyLCJCIjozMH19LCJMaW5lV2VpZ2h0IjowLjAsIkxpbmVUeXBlIjowLCJQYXJlbnRTdHlsZSI6bnVsbH0sIlBhcmVudFN0eWxlIjpudWxsfSwiVGl0bGVTdHlsZSI6eyIkaWQiOiIxMzg3IiwiRm9udFNldHRpbmdzIjp7IiRpZCI6IjEzODgiLCJGb250U2l6ZSI6MTEsIkZvbnROYW1lIjoiQ2FsaWJyaSIsIklzQm9sZCI6dHJ1ZSwiSXNJdGFsaWMiOmZhbHNlLCJJc1VuZGVybGluZWQiOmZhbHNlLCJQYXJlbnRTdHlsZSI6bnVsbH0sIkF1dG9TaXplIjowLCJGb3JlZ3JvdW5kIjp7IiRpZCI6IjEzODkiLCJDb2xvciI6eyIkaWQiOiIxMzk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zOTEiLCJUb3AiOjAuMCwiTGVmdCI6MC4wLCJSaWdodCI6MC4wLCJCb3R0b20iOjAuMH0sIlBhZGRpbmciOnsiJGlkIjoiMTM5MiIsIlRvcCI6MC4wLCJMZWZ0IjowLjAsIlJpZ2h0IjowLjAsIkJvdHRvbSI6MC4wfSwiQmFja2dyb3VuZCI6eyIkaWQiOiIxMzkzIiwiQ29sb3IiOnsiJGlkIjoiMTM5NCIsIkEiOjI1NSwiUiI6MCwiRyI6MCwiQiI6MH19LCJJc1Zpc2libGUiOnRydWUsIldpZHRoIjowLjAsIkhlaWdodCI6MC4wLCJCb3JkZXJTdHlsZSI6eyIkaWQiOiIxMzk1IiwiTGluZUNvbG9yIjpudWxsLCJMaW5lV2VpZ2h0IjowLjAsIkxpbmVUeXBlIjowLCJQYXJlbnRTdHlsZSI6bnVsbH0sIlBhcmVudFN0eWxlIjpudWxsfSwiRGF0ZVN0eWxlIjp7IiRpZCI6IjEzOTYiLCJGb250U2V0dGluZ3MiOnsiJGlkIjoiMTM5NyIsIkZvbnRTaXplIjoxMCwiRm9udE5hbWUiOiJDYWxpYnJpIiwiSXNCb2xkIjpmYWxzZSwiSXNJdGFsaWMiOmZhbHNlLCJJc1VuZGVybGluZWQiOmZhbHNlLCJQYXJlbnRTdHlsZSI6bnVsbH0sIkF1dG9TaXplIjowLCJGb3JlZ3JvdW5kIjp7IiRpZCI6IjEzOTgiLCJDb2xvciI6eyIkaWQiOiIxMzk5IiwiQSI6MjU1LCJSIjozMSwiRyI6NzMsIkIiOjEyNX19LCJNYXhXaWR0aCI6MjAwLjAsIk1heEhlaWdodCI6IkluZmluaXR5IiwiU21hcnRGb3JlZ3JvdW5kSXNBY3RpdmUiOmZhbHNlLCJIb3Jpem9udGFsQWxpZ25tZW50IjoyLCJWZXJ0aWNhbEFsaWdubWVudCI6MSwiU21hcnRGb3JlZ3JvdW5kIjpudWxsLCJCYWNrZ3JvdW5kRmlsbFR5cGUiOjAsIk1hcmdpbiI6eyIkaWQiOiIxNDAwIiwiVG9wIjowLjAsIkxlZnQiOjAuMCwiUmlnaHQiOjAuMCwiQm90dG9tIjowLjB9LCJQYWRkaW5nIjp7IiRpZCI6IjE0MDEiLCJUb3AiOjAuMCwiTGVmdCI6MC4wLCJSaWdodCI6MC4wLCJCb3R0b20iOjAuMH0sIkJhY2tncm91bmQiOnsiJGlkIjoiMTQwMiIsIkNvbG9yIjp7IiRpZCI6IjE0MDMiLCJBIjoyNTUsIlIiOjMxLCJHIjo3MywiQiI6MTI1fX0sIklzVmlzaWJsZSI6dHJ1ZSwiV2lkdGgiOjAuMCwiSGVpZ2h0IjowLjAsIkJvcmRlclN0eWxlIjp7IiRpZCI6IjE0MDQiLCJMaW5lQ29sb3IiOm51bGwsIkxpbmVXZWlnaHQiOjAuMCwiTGluZVR5cGUiOjAsIlBhcmVudFN0eWxlIjpudWxsfSwiUGFyZW50U3R5bGUiOm51bGx9LCJEYXRlRm9ybWF0Ijp7IiRpZCI6IjE0M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wNiIsIkZvcm1hdCI6MCwiSXNWaXNpYmxlIjpmYWxzZSwiTGFzdEtub3duVmlzaWJpbGl0eVN0YXRlIjpmYWxzZX0sIklzVmlzaWJsZSI6dHJ1ZSwiVmFyaWFuY2VTdHlsZSI6eyIkaWQiOiIxNDA3IiwiVGV4dFN0eWxlIjp7IiRpZCI6IjE0MDgiLCJGb250U2V0dGluZ3MiOnsiJGlkIjoiMTQwOSIsIkZvbnRTaXplIjoxMSwiRm9udE5hbWUiOiJDYWxpYnJpIiwiSXNCb2xkIjpmYWxzZSwiSXNJdGFsaWMiOmZhbHNlLCJJc1VuZGVybGluZWQiOmZhbHNlLCJQYXJlbnRTdHlsZSI6bnVsbH0sIkF1dG9TaXplIjowLCJGb3JlZ3JvdW5kIjp7IiRpZCI6IjE0MTAiLCJDb2xvciI6eyIkaWQiOiIxNDE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MTIiLCJUb3AiOjAuMCwiTGVmdCI6MC4wLCJSaWdodCI6MC4wLCJCb3R0b20iOjAuMH0sIlBhZGRpbmciOnsiJGlkIjoiMTQxMyIsIlRvcCI6MC4wLCJMZWZ0IjowLjAsIlJpZ2h0IjowLjAsIkJvdHRvbSI6MC4wfSwiQmFja2dyb3VuZCI6eyIkaWQiOiIxNDE0IiwiQ29sb3IiOnsiJGlkIjoiMTQxNSIsIkEiOjAsIlIiOjAsIkciOjAsIkIiOjB9fSwiSXNWaXNpYmxlIjp0cnVlLCJXaWR0aCI6MC4wLCJIZWlnaHQiOjAuMCwiQm9yZGVyU3R5bGUiOnsiJGlkIjoiMTQxNiIsIkxpbmVDb2xvciI6bnVsbCwiTGluZVdlaWdodCI6MC4wLCJMaW5lVHlwZSI6MCwiUGFyZW50U3R5bGUiOm51bGx9LCJQYXJlbnRTdHlsZSI6bnVsbH0sIlBhcmVudFN0eWxlIjpudWxsfSwiUGFyZW50U3R5bGUiOm51bGwsIl9leHBsaWNpdGx5U2V0Ijp7IiRpZCI6IjE0MTc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xNDE4IiwiU2hhcGUiOjEzLCJDb25uZWN0b3JNYXJnaW4iOnsiJGlkIjoiMTQxOSIsIlRvcCI6MC4wLCJMZWZ0IjoyLjAsIlJpZ2h0IjoyLjAsIkJvdHRvbSI6MC4wfSwiQ29ubmVjdG9yU3R5bGUiOnsiJGlkIjoiMTQyMCIsIkxpbmVDb2xvciI6eyIkaWQiOiIxNDIxIiwiJHR5cGUiOiJOTFJFLkNvbW1vbi5Eb20uU29saWRDb2xvckJydXNoLCBOTFJFLkNvbW1vbiIsIkNvbG9yIjp7IiRpZCI6IjE0MjIiLCJBIjoxMjcsIlIiOjY0LCJHIjo2NCwiQiI6NjR9fSwiTGluZVdlaWdodCI6MS4wLCJMaW5lVHlwZSI6MCwiUGFyZW50U3R5bGUiOm51bGx9LCJJc0JlbG93VGltZWJhbmQiOmZhbHNlLCJQb3NpdGlvbk9uVGFzayI6MywiSGlkZURhdGUiOmZhbHNlLCJTaGFwZVNpemUiOjAsIlNwYWNpbmciOjAuMCwiUGFkZGluZyI6eyIkaWQiOiIxNDIzIiwiVG9wIjo1LjAsIkxlZnQiOjMuMCwiUmlnaHQiOjAuMCwiQm90dG9tIjoyLjB9LCJTaGFwZVN0eWxlIjp7IiRpZCI6IjE0MjQiLCJNYXJnaW4iOnsiJGlkIjoiMTQyNSIsIlRvcCI6MC4wLCJMZWZ0IjowLjAsIlJpZ2h0IjowLjAsIkJvdHRvbSI6MC4wfSwiUGFkZGluZyI6eyIkaWQiOiIxNDI2IiwiVG9wIjowLjAsIkxlZnQiOjAuMCwiUmlnaHQiOjAuMCwiQm90dG9tIjowLjB9LCJCYWNrZ3JvdW5kIjp7IiRpZCI6IjE0MjciLCJDb2xvciI6eyIkaWQiOiIxNDI4IiwiQSI6MjU1LCJSIjo2NCwiRyI6NjQsIkIiOjY0fX0sIklzVmlzaWJsZSI6dHJ1ZSwiV2lkdGgiOjEyLjAsIkhlaWdodCI6MTQuMCwiQm9yZGVyU3R5bGUiOnsiJGlkIjoiMTQyOSIsIkxpbmVDb2xvciI6eyIkaWQiOiIxNDMwIiwiJHR5cGUiOiJOTFJFLkNvbW1vbi5Eb20uU29saWRDb2xvckJydXNoLCBOTFJFLkNvbW1vbiIsIkNvbG9yIjp7IiRpZCI6IjE0MzEiLCJBIjoyNTUsIlIiOjI1NSwiRyI6MjU1LCJCIjoyNTV9fSwiTGluZVdlaWdodCI6MC4wLCJMaW5lVHlwZSI6MCwiUGFyZW50U3R5bGUiOm51bGx9LCJQYXJlbnRTdHlsZSI6bnVsbH0sIlRpdGxlU3R5bGUiOnsiJGlkIjoiMTQzMiIsIkZvbnRTZXR0aW5ncyI6eyIkaWQiOiIxNDMzIiwiRm9udFNpemUiOjExLCJGb250TmFtZSI6IkNhbGlicmkiLCJJc0JvbGQiOmZhbHNlLCJJc0l0YWxpYyI6ZmFsc2UsIklzVW5kZXJsaW5lZCI6ZmFsc2UsIlBhcmVudFN0eWxlIjpudWxsfSwiQXV0b1NpemUiOjAsIkZvcmVncm91bmQiOnsiJGlkIjoiMTQzNCIsIkNvbG9yIjp7IiRpZCI6IjE0Mz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QzNiIsIlRvcCI6MC4wLCJMZWZ0IjowLjAsIlJpZ2h0IjowLjAsIkJvdHRvbSI6MC4wfSwiUGFkZGluZyI6eyIkaWQiOiIxNDM3IiwiVG9wIjowLjAsIkxlZnQiOjAuMCwiUmlnaHQiOjAuMCwiQm90dG9tIjowLjB9LCJCYWNrZ3JvdW5kIjp7IiRpZCI6IjE0MzgiLCJDb2xvciI6eyIkaWQiOiIxNDM5IiwiQSI6MjU1LCJSIjowLCJHIjowLCJCIjowfX0sIklzVmlzaWJsZSI6dHJ1ZSwiV2lkdGgiOjAuMCwiSGVpZ2h0IjowLjAsIkJvcmRlclN0eWxlIjp7IiRpZCI6IjE0NDAiLCJMaW5lQ29sb3IiOm51bGwsIkxpbmVXZWlnaHQiOjAuMCwiTGluZVR5cGUiOjAsIlBhcmVudFN0eWxlIjpudWxsfSwiUGFyZW50U3R5bGUiOm51bGx9LCJEYXRlU3R5bGUiOnsiJGlkIjoiMTQ0MSIsIkZvbnRTZXR0aW5ncyI6eyIkaWQiOiIxNDQyIiwiRm9udFNpemUiOjEwLCJGb250TmFtZSI6IkNhbGlicmkiLCJJc0JvbGQiOmZhbHNlLCJJc0l0YWxpYyI6ZmFsc2UsIklzVW5kZXJsaW5lZCI6ZmFsc2UsIlBhcmVudFN0eWxlIjpudWxsfSwiQXV0b1NpemUiOjAsIkZvcmVncm91bmQiOnsiJGlkIjoiMTQ0MyIsIkNvbG9yIjp7IiRpZCI6IjE0NDQiLCJBIjoyNTUsIlIiOjMxLCJHIjo3MywiQiI6MTI1fX0sIk1heFdpZHRoIjoyMDAuMCwiTWF4SGVpZ2h0IjoiSW5maW5pdHkiLCJTbWFydEZvcmVncm91bmRJc0FjdGl2ZSI6ZmFsc2UsIkhvcml6b250YWxBbGlnbm1lbnQiOjEsIlZlcnRpY2FsQWxpZ25tZW50IjoxLCJTbWFydEZvcmVncm91bmQiOm51bGwsIkJhY2tncm91bmRGaWxsVHlwZSI6MCwiTWFyZ2luIjp7IiRpZCI6IjE0NDUiLCJUb3AiOjAuMCwiTGVmdCI6MC4wLCJSaWdodCI6MC4wLCJCb3R0b20iOjAuMH0sIlBhZGRpbmciOnsiJGlkIjoiMTQ0NiIsIlRvcCI6MC4wLCJMZWZ0IjowLjAsIlJpZ2h0IjowLjAsIkJvdHRvbSI6MC4wfSwiQmFja2dyb3VuZCI6eyIkaWQiOiIxNDQ3IiwiQ29sb3IiOnsiJGlkIjoiMTQ0OCIsIkEiOjI1NSwiUiI6MzEsIkciOjczLCJCIjoxMjV9fSwiSXNWaXNpYmxlIjpmYWxzZSwiV2lkdGgiOjAuMCwiSGVpZ2h0IjowLjAsIkJvcmRlclN0eWxlIjp7IiRpZCI6IjE0NDkiLCJMaW5lQ29sb3IiOm51bGwsIkxpbmVXZWlnaHQiOjAuMCwiTGluZVR5cGUiOjAsIlBhcmVudFN0eWxlIjpudWxsfSwiUGFyZW50U3R5bGUiOm51bGx9LCJEYXRlRm9ybWF0Ijp7IiRpZCI6IjE0N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1MSIsIkZvcm1hdCI6MCwiSXNWaXNpYmxlIjpmYWxzZSwiTGFzdEtub3duVmlzaWJpbGl0eVN0YXRlIjpmYWxzZX0sIklzVmlzaWJsZSI6ZmFsc2UsIlZhcmlhbmNlU3R5bGUiOnsiJGlkIjoiMTQ1MiIsIlRleHRTdHlsZSI6eyIkaWQiOiIxNDUzIiwiRm9udFNldHRpbmdzIjp7IiRpZCI6IjE0NTQiLCJGb250U2l6ZSI6MTEsIkZvbnROYW1lIjoiQ2FsaWJyaSIsIklzQm9sZCI6ZmFsc2UsIklzSXRhbGljIjpmYWxzZSwiSXNVbmRlcmxpbmVkIjpmYWxzZSwiUGFyZW50U3R5bGUiOm51bGx9LCJBdXRvU2l6ZSI6MCwiRm9yZWdyb3VuZCI6eyIkaWQiOiIxNDU1IiwiQ29sb3IiOnsiJGlkIjoiMTQ1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DU3IiwiVG9wIjowLjAsIkxlZnQiOjAuMCwiUmlnaHQiOjAuMCwiQm90dG9tIjowLjB9LCJQYWRkaW5nIjp7IiRpZCI6IjE0NTgiLCJUb3AiOjAuMCwiTGVmdCI6MC4wLCJSaWdodCI6MC4wLCJCb3R0b20iOjAuMH0sIkJhY2tncm91bmQiOnsiJGlkIjoiMTQ1OSIsIkNvbG9yIjp7IiRpZCI6IjE0NjAiLCJBIjowLCJSIjowLCJHIjowLCJCIjowfX0sIklzVmlzaWJsZSI6ZmFsc2UsIldpZHRoIjowLjAsIkhlaWdodCI6MC4wLCJCb3JkZXJTdHlsZSI6eyIkaWQiOiIxNDYxIiwiTGluZUNvbG9yIjpudWxsLCJMaW5lV2VpZ2h0IjowLjAsIkxpbmVUeXBlIjowLCJQYXJlbnRTdHlsZSI6bnVsbH0sIlBhcmVudFN0eWxlIjpudWxsfSwiUGFyZW50U3R5bGUiOm51bGx9LCJQYXJlbnRTdHlsZSI6bnVsbH0sIkRlZmF1bHRTd2ltbGFuZU1pbGVzdG9uZVN0eWxlIjp7IiRpZCI6IjE0NjIiLCJUaXRsZVBvc2l0aW9uIjoiTGVmdCIsIkRhdGVQb3NpdGlvbiI6IlJpZ2h0IiwiVmFyaWFuY2VQb3NpdGlvbiI6IlJpZ2h0IiwiU2hhcGVUeXBlIjoxMywiU2hhcGVTaXplIjowLCJTcGFjaW5nIjo1LCJTaGFwZVN0eWxlIjp7IiRpZCI6IjE0NjMiLCJNYXJnaW4iOnsiJGlkIjoiMTQ2NCIsIlRvcCI6MC4wLCJMZWZ0IjowLjAsIlJpZ2h0IjowLjAsIkJvdHRvbSI6MC4wfSwiUGFkZGluZyI6eyIkaWQiOiIxNDY1IiwiVG9wIjowLjAsIkxlZnQiOjAuMCwiUmlnaHQiOjAuMCwiQm90dG9tIjowLjB9LCJCYWNrZ3JvdW5kIjp7IiRpZCI6IjE0NjYiLCJDb2xvciI6eyIkaWQiOiIxNDY3IiwiQSI6MjU1LCJSIjo2NCwiRyI6NjQsIkIiOjY0fX0sIklzVmlzaWJsZSI6dHJ1ZSwiV2lkdGgiOjEyLjAsIkhlaWdodCI6MTQuMCwiQm9yZGVyU3R5bGUiOnsiJGlkIjoiMTQ2OCIsIkxpbmVDb2xvciI6eyIkaWQiOiIxNDY5IiwiJHR5cGUiOiJOTFJFLkNvbW1vbi5Eb20uU29saWRDb2xvckJydXNoLCBOTFJFLkNvbW1vbiIsIkNvbG9yIjp7IiRpZCI6IjE0NzAiLCJBIjoyNTUsIlIiOjIzNCwiRyI6MjIsIkIiOjMwfX0sIkxpbmVXZWlnaHQiOjAuMCwiTGluZVR5cGUiOjAsIlBhcmVudFN0eWxlIjpudWxsfSwiUGFyZW50U3R5bGUiOm51bGx9LCJUaXRsZVN0eWxlIjp7IiRpZCI6IjE0NzEiLCJGb250U2V0dGluZ3MiOnsiJGlkIjoiMTQ3MiIsIkZvbnRTaXplIjoxMSwiRm9udE5hbWUiOiJDYWxpYnJpIiwiSXNCb2xkIjpmYWxzZSwiSXNJdGFsaWMiOmZhbHNlLCJJc1VuZGVybGluZWQiOmZhbHNlLCJQYXJlbnRTdHlsZSI6bnVsbH0sIkF1dG9TaXplIjowLCJGb3JlZ3JvdW5kIjp7IiRpZCI6IjE0NzMiLCJDb2xvciI6eyIkaWQiOiIxNDc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0NzUiLCJUb3AiOjAuMCwiTGVmdCI6MC4wLCJSaWdodCI6MC4wLCJCb3R0b20iOjAuMH0sIlBhZGRpbmciOnsiJGlkIjoiMTQ3NiIsIlRvcCI6MC4wLCJMZWZ0IjowLjAsIlJpZ2h0IjowLjAsIkJvdHRvbSI6MC4wfSwiQmFja2dyb3VuZCI6eyIkaWQiOiIxNDc3IiwiQ29sb3IiOnsiJGlkIjoiMTQ3OCIsIkEiOjI1NSwiUiI6MCwiRyI6MCwiQiI6MH19LCJJc1Zpc2libGUiOnRydWUsIldpZHRoIjowLjAsIkhlaWdodCI6MC4wLCJCb3JkZXJTdHlsZSI6eyIkaWQiOiIxNDc5IiwiTGluZUNvbG9yIjpudWxsLCJMaW5lV2VpZ2h0IjowLjAsIkxpbmVUeXBlIjowLCJQYXJlbnRTdHlsZSI6bnVsbH0sIlBhcmVudFN0eWxlIjpudWxsfSwiRGF0ZVN0eWxlIjp7IiRpZCI6IjE0ODAiLCJGb250U2V0dGluZ3MiOnsiJGlkIjoiMTQ4MSIsIkZvbnRTaXplIjoxMCwiRm9udE5hbWUiOiJDYWxpYnJpIiwiSXNCb2xkIjpmYWxzZSwiSXNJdGFsaWMiOmZhbHNlLCJJc1VuZGVybGluZWQiOmZhbHNlLCJQYXJlbnRTdHlsZSI6bnVsbH0sIkF1dG9TaXplIjowLCJGb3JlZ3JvdW5kIjp7IiRpZCI6IjE0ODIiLCJDb2xvciI6eyIkaWQiOiIxNDgz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xNDg0IiwiVG9wIjowLjAsIkxlZnQiOjAuMCwiUmlnaHQiOjAuMCwiQm90dG9tIjowLjB9LCJQYWRkaW5nIjp7IiRpZCI6IjE0ODUiLCJUb3AiOjAuMCwiTGVmdCI6MC4wLCJSaWdodCI6MC4wLCJCb3R0b20iOjAuMH0sIkJhY2tncm91bmQiOnsiJGlkIjoiMTQ4NiIsIkNvbG9yIjp7IiRpZCI6IjE0ODciLCJBIjoyNTUsIlIiOjMxLCJHIjo3MywiQiI6MTI1fX0sIklzVmlzaWJsZSI6dHJ1ZSwiV2lkdGgiOjAuMCwiSGVpZ2h0IjowLjAsIkJvcmRlclN0eWxlIjp7IiRpZCI6IjE0ODgiLCJMaW5lQ29sb3IiOm51bGwsIkxpbmVXZWlnaHQiOjAuMCwiTGluZVR5cGUiOjAsIlBhcmVudFN0eWxlIjpudWxsfSwiUGFyZW50U3R5bGUiOm51bGx9LCJEYXRlRm9ybWF0Ijp7IiRpZCI6IjE0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5MCIsIkZvcm1hdCI6MCwiSXNWaXNpYmxlIjpmYWxzZSwiTGFzdEtub3duVmlzaWJpbGl0eVN0YXRlIjpmYWxzZX0sIklzVmlzaWJsZSI6dHJ1ZSwiVmFyaWFuY2VTdHlsZSI6eyIkaWQiOiIxNDkxIiwiVGV4dFN0eWxlIjp7IiRpZCI6IjE0OTIiLCJGb250U2V0dGluZ3MiOnsiJGlkIjoiMTQ5MyIsIkZvbnRTaXplIjoxMSwiRm9udE5hbWUiOiJDYWxpYnJpIiwiSXNCb2xkIjpmYWxzZSwiSXNJdGFsaWMiOmZhbHNlLCJJc1VuZGVybGluZWQiOmZhbHNlLCJQYXJlbnRTdHlsZSI6bnVsbH0sIkF1dG9TaXplIjowLCJGb3JlZ3JvdW5kIjp7IiRpZCI6IjE0OTQiLCJDb2xvciI6eyIkaWQiOiIxNDk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OTYiLCJUb3AiOjAuMCwiTGVmdCI6MC4wLCJSaWdodCI6MC4wLCJCb3R0b20iOjAuMH0sIlBhZGRpbmciOnsiJGlkIjoiMTQ5NyIsIlRvcCI6MC4wLCJMZWZ0IjowLjAsIlJpZ2h0IjowLjAsIkJvdHRvbSI6MC4wfSwiQmFja2dyb3VuZCI6eyIkaWQiOiIxNDk4IiwiQ29sb3IiOnsiJGlkIjoiMTQ5OSIsIkEiOjAsIlIiOjAsIkciOjAsIkIiOjB9fSwiSXNWaXNpYmxlIjp0cnVlLCJXaWR0aCI6MC4wLCJIZWlnaHQiOjAuMCwiQm9yZGVyU3R5bGUiOnsiJGlkIjoiMTUwMCIsIkxpbmVDb2xvciI6bnVsbCwiTGluZVdlaWdodCI6MC4wLCJMaW5lVHlwZSI6MCwiUGFyZW50U3R5bGUiOm51bGx9LCJQYXJlbnRTdHlsZSI6bnVsbH0sIlBhcmVudFN0eWxlIjpudWxsfSwiUGFyZW50U3R5bGUiOm51bGx9LCJEZWZhdWx0U3dpbWxhbmVBY3Rpdml0eVN0eWxlIjp7IiRpZCI6IjE1MDEiLCJIZWFkZXJTdHlsZSI6eyIkaWQiOiIxNTAyIiwiVGV4dFN0eWxlIjp7IiRpZCI6IjE1MDMiLCJGb250U2V0dGluZ3MiOnsiJGlkIjoiMTUwNCIsIkZvbnRTaXplIjoxMSwiRm9udE5hbWUiOiJDYWxpYnJpIiwiSXNCb2xkIjpmYWxzZSwiSXNJdGFsaWMiOmZhbHNlLCJJc1VuZGVybGluZWQiOmZhbHNlLCJQYXJlbnRTdHlsZSI6bnVsbH0sIkF1dG9TaXplIjoyLCJGb3JlZ3JvdW5kIjp7IiRpZCI6IjE1MDUiLCJDb2xvciI6eyIkaWQiOiIxNTA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wNyIsIlRvcCI6MC4wLCJMZWZ0IjowLjAsIlJpZ2h0IjowLjAsIkJvdHRvbSI6MC4wfSwiUGFkZGluZyI6eyIkaWQiOiIxNTA4IiwiVG9wIjowLjAsIkxlZnQiOjAuMCwiUmlnaHQiOjAuMCwiQm90dG9tIjowLjB9LCJCYWNrZ3JvdW5kIjp7IiRpZCI6IjE1MDkiLCJDb2xvciI6eyIkaWQiOiIxNTEwIiwiQSI6MjU1LCJSIjowLCJHIjowLCJCIjowfX0sIklzVmlzaWJsZSI6dHJ1ZSwiV2lkdGgiOjAuMCwiSGVpZ2h0IjowLjAsIkJvcmRlclN0eWxlIjpudWxsLCJQYXJlbnRTdHlsZSI6bnVsbH0sIlJlY3RhbmdsZVN0eWxlIjp7IiRpZCI6IjE1MTEiLCJNYXJnaW4iOnsiJGlkIjoiMTUxMiIsIlRvcCI6MC4wLCJMZWZ0IjowLjAsIlJpZ2h0IjowLjAsIkJvdHRvbSI6MC4wfSwiUGFkZGluZyI6eyIkaWQiOiIxNTEzIiwiVG9wIjowLjAsIkxlZnQiOjAuMCwiUmlnaHQiOjAuMCwiQm90dG9tIjowLjB9LCJCYWNrZ3JvdW5kIjp7IiRpZCI6IjE1MTQiLCJDb2xvciI6eyIkaWQiOiIxNTE1IiwiQSI6MTI3LCJSIjoxNTUsIkciOjE4NywiQiI6ODl9fSwiSXNWaXNpYmxlIjp0cnVlLCJXaWR0aCI6MC4wLCJIZWlnaHQiOjAuMCwiQm9yZGVyU3R5bGUiOnsiJGlkIjoiMTUxNiIsIkxpbmVDb2xvciI6eyIkaWQiOiIxNTE3IiwiJHR5cGUiOiJOTFJFLkNvbW1vbi5Eb20uU29saWRDb2xvckJydXNoLCBOTFJFLkNvbW1vbiIsIkNvbG9yIjp7IiRpZCI6IjE1MTgiLCJBIjoyNTUsIlIiOjI1NSwiRyI6MjU1LCJCIjoyNTV9fSwiTGluZVdlaWdodCI6MC4wLCJMaW5lVHlwZSI6MCwiUGFyZW50U3R5bGUiOm51bGx9LCJQYXJlbnRTdHlsZSI6bnVsbH0sIk1hcmdpbiI6eyIkaWQiOiIxNTE5IiwiVG9wIjowLjAsIkxlZnQiOjAuMCwiUmlnaHQiOjAuMCwiQm90dG9tIjowLjB9LCJQYWRkaW5nIjp7IiRpZCI6IjE1MjAiLCJUb3AiOjAuMCwiTGVmdCI6MC4wLCJSaWdodCI6MC4wLCJCb3R0b20iOjAuMH0sIkJhY2tncm91bmQiOm51bGwsIklzVmlzaWJsZSI6dHJ1ZSwiV2lkdGgiOjAuMCwiSGVpZ2h0IjowLjAsIkJvcmRlclN0eWxlIjpudWxsLCJQYXJlbnRTdHlsZSI6bnVsbH0sIkJhY2tncm91bmRTdHlsZSI6eyIkaWQiOiIxNTIxIiwiTWFyZ2luIjp7IiRpZCI6IjE1MjIiLCJUb3AiOjAuMCwiTGVmdCI6MC4wLCJSaWdodCI6MC4wLCJCb3R0b20iOjAuMH0sIlBhZGRpbmciOnsiJGlkIjoiMTUyMyIsIlRvcCI6MC4wLCJMZWZ0IjowLjAsIlJpZ2h0IjowLjAsIkJvdHRvbSI6MC4wfSwiQmFja2dyb3VuZCI6eyIkaWQiOiIxNTI0IiwiQ29sb3IiOnsiJGlkIjoiMTUyNSIsIkEiOjUxLCJSIjoyMDAsIkciOjIwMCwiQiI6MjAwfX0sIklzVmlzaWJsZSI6dHJ1ZSwiV2lkdGgiOjAuMCwiSGVpZ2h0IjowLjAsIkJvcmRlclN0eWxlIjp7IiRpZCI6IjE1MjYiLCJMaW5lQ29sb3IiOnsiJGlkIjoiMTUyNyIsIiR0eXBlIjoiTkxSRS5Db21tb24uRG9tLlNvbGlkQ29sb3JCcnVzaCwgTkxSRS5Db21tb24iLCJDb2xvciI6eyIkaWQiOiIxNTI4IiwiQSI6MjU1LCJSIjoyMzQsIkciOjIyLCJCIjozMH19LCJMaW5lV2VpZ2h0IjowLjAsIkxpbmVUeXBlIjowLCJQYXJlbnRTdHlsZSI6bnVsbH0sIlBhcmVudFN0eWxlIjpudWxsfSwiTWFyZ2luIjp7IiRpZCI6IjE1MjkiLCJUb3AiOjAuMCwiTGVmdCI6MC4wLCJSaWdodCI6MC4wLCJCb3R0b20iOjAuMH0sIlBhZGRpbmciOnsiJGlkIjoiMTUzMCIsIlRvcCI6MC4wLCJMZWZ0IjowLjAsIlJpZ2h0IjowLjAsIkJvdHRvbSI6MC4wfSwiSXNWaXNpYmxlIjp0cnVlLCJXaWR0aCI6MC4wLCJIZWlnaHQiOjAuMCwiQm9yZGVyU3R5bGUiOnsiJGlkIjoiMTUzMSIsIkxpbmVDb2xvciI6bnVsbCwiTGluZVdlaWdodCI6MC4wLCJMaW5lVHlwZSI6MCwiUGFyZW50U3R5bGUiOm51bGx9LCJQYXJlbnRTdHlsZSI6bnVsbH0sIk1hcmdpbiI6eyIkaWQiOiIxNTMyIiwiVG9wIjowLjAsIkxlZnQiOjAuMCwiUmlnaHQiOjAuMCwiQm90dG9tIjowLjB9LCJQYWRkaW5nIjp7IiRpZCI6IjE1MzMiLCJUb3AiOjAuMCwiTGVmdCI6MC4wLCJSaWdodCI6MC4wLCJCb3R0b20iOjAuMH0sIklzVmlzaWJsZSI6ZmFsc2UsIldpZHRoIjowLjAsIkhlaWdodCI6MC4wLCJCb3JkZXJTdHlsZSI6eyIkaWQiOiIxNTM0IiwiTGluZUNvbG9yIjpudWxsLCJMaW5lV2VpZ2h0IjowLjAsIkxpbmVUeXBlIjowLCJQYXJlbnRTdHlsZSI6bnVsbH0sIlBhcmVudFN0eWxlIjpudWxsfX1dLCJIYXNCYXNlbGluZXMiOmZhbHNlLCJDdWx0dXJlSW5mb05hbWUiOiJlbi1VUyIsIlN0eWxlTmFtZSI6bnVsbCwiVmVyc2lvbiI6eyIkaWQiOiIxNTM1IiwiVmVyc2lvbiI6IjUuNi4wIiwiT3JpZ2luYWxBc3NlbWJseVZlcnNpb24iOm51bGwsIkVkaXRpb24iOm51bGwsIkxhc3RTYXZlZEVkaXRpb24iOjAsIklzUGx1c0VkaXRpb24iOmZhbHNlLCJJc1Byb0VkaXRpb24iOmZhbHNlfSwiRWZmZWN0IjowLCJTdHlsZSI6eyIkaWQiOiIxNTM2IiwiRGVmYXVsdERlcGVuZGVuY3lTdHlsZSI6eyIkaWQiOiIxNTM3IiwiTGluZVN0eWxlIjp7IiRpZCI6IjE1MzgiLCJMaW5lQ29sb3IiOnsiJGlkIjoiMTUzOSIsIiR0eXBlIjoiTkxSRS5Db21tb24uRG9tLlNvbGlkQ29sb3JCcnVzaCwgTkxSRS5Db21tb24iLCJDb2xvciI6eyIkaWQiOiIxNTQwIiwiQSI6MjU1LCJSIjo3OSwiRyI6MTI5LCJCIjoxODl9fSwiTGluZVdlaWdodCI6MS4wLCJMaW5lVHlwZSI6MCwiUGFyZW50U3R5bGUiOm51bGx9LCJFbmRBcnJvd2hlYWRMaW5lU3R5bGUiOnsiJGlkIjoiMTU0MSIsIktpbmQiOjEsIldpZHRoIjoxLCJMZW5ndGgiOjAsIlBhcmVudFN0eWxlIjpudWxsfSwiQnJpbmdUb0Zyb250Ijp0cnVlLCJFbGJvd1JhZGl1cyI6My4wLCJNYXJnaW4iOnsiJGlkIjoiMTU0MiIsIlRvcCI6MC4wLCJMZWZ0IjowLjAsIlJpZ2h0IjowLjAsIkJvdHRvbSI6MC4wfSwiUGFkZGluZyI6eyIkaWQiOiIxNTQzIiwiVG9wIjowLjAsIkxlZnQiOjAuMCwiUmlnaHQiOjAuMCwiQm90dG9tIjowLjB9LCJCYWNrZ3JvdW5kIjpudWxsLCJJc1Zpc2libGUiOnRydWUsIldpZHRoIjowLjAsIkhlaWdodCI6MC4wLCJCb3JkZXJTdHlsZSI6bnVsbCwiUGFyZW50U3R5bGUiOm51bGx9LCJDcml0aWNhbFBhdGhTdHlsZSI6eyIkaWQiOiIxNTQ0IiwiQ3JpdGljYWxQYXRoU3R5bGVPcHRpb25zIjozMCwiTGluZVN0eWxlIjp7IiRpZCI6IjE1NDUiLCJMaW5lQ29sb3IiOnsiJGlkIjoiMTU0NiIsIiR0eXBlIjoiTkxSRS5Db21tb24uRG9tLlNvbGlkQ29sb3JCcnVzaCwgTkxSRS5Db21tb24iLCJDb2xvciI6eyIkaWQiOiIxNTQ3IiwiQSI6MjU1LCJSIjoyMjIsIkciOjUwLCJCIjo1MH19LCJMaW5lV2VpZ2h0IjoxLjAsIkxpbmVUeXBlIjowLCJQYXJlbnRTdHlsZSI6bnVsbH0sIlRpdGxlRm9yZWdyb3VuZCI6eyIkaWQiOiIxNTQ4IiwiQ29sb3IiOnsiJGlkIjoiMTU0OSIsIkEiOjI1NSwiUiI6MTc2LCJHIjoxOSwiQiI6MjV9fSwiU2hhcGVzQmFja2dyb3VuZCI6eyIkaWQiOiIxNTUwIiwiQ29sb3IiOnsiJGlkIjoiMTU1MSIsIkEiOjI1NSwiUiI6MjUzLCJHIjoyMDMsIkIiOjIwOH19LCJTaGFwZXNCb3JkZXJTdHlsZSI6eyIkaWQiOiIxNTUyIiwiTGluZUNvbG9yIjp7IiRpZCI6IjE1NTMiLCIkdHlwZSI6Ik5MUkUuQ29tbW9uLkRvbS5Tb2xpZENvbG9yQnJ1c2gsIE5MUkUuQ29tbW9uIiwiQ29sb3IiOnsiJGlkIjoiMTU1NCIsIkEiOjI1NSwiUiI6MjM0LCJHIjoyMiwiQiI6MzB9fSwiTGluZVdlaWdodCI6Mi4wLCJMaW5lVHlwZSI6MCwiUGFyZW50U3R5bGUiOm51bGx9LCJNYXJnaW4iOnsiJGlkIjoiMTU1NSIsIlRvcCI6MC4wLCJMZWZ0IjowLjAsIlJpZ2h0IjowLjAsIkJvdHRvbSI6MC4wfSwiUGFkZGluZyI6eyIkaWQiOiIxNTU2IiwiVG9wIjowLjAsIkxlZnQiOjAuMCwiUmlnaHQiOjAuMCwiQm90dG9tIjowLjB9LCJCYWNrZ3JvdW5kIjpudWxsLCJJc1Zpc2libGUiOmZhbHNlLCJXaWR0aCI6MC4wLCJIZWlnaHQiOjAuMCwiQm9yZGVyU3R5bGUiOnsiJGlkIjoiMTU1NyIsIkxpbmVDb2xvciI6bnVsbCwiTGluZVdlaWdodCI6MC4wLCJMaW5lVHlwZSI6MCwiUGFyZW50U3R5bGUiOm51bGx9LCJQYXJlbnRTdHlsZSI6bnVsbH0sIlBhbmVsc1NwYWNpbmdEZWZpbml0aW9uIjp7IiRpZCI6IjE1NTgiLCJTcGFjaW5nQWJvdmVUaW1lYmFuZCI6MywiU3BhY2luZ0JlbG93VGltZWJhbmQiOjMsIlNwYWNpbmdBYm92ZUJldHdlZW5Td2ltbGFuZXNBbmRUYXNrcyI6NSwiU3BhY2luZ0JlbG93QmV0d2VlblN3aW1sYW5lc0FuZFRhc2tzIjo1fSwiVGltZWJhbmRTdHlsZSI6eyIkaWQiOiIxNTU5IiwiU2NhbGVNYXJraW5nIjowLCJTaGFwZSI6MCwiU2hhcGVTdHlsZSI6eyIkaWQiOiIxNTYwIiwiTWFyZ2luIjp7IiRpZCI6IjE1NjEiLCJUb3AiOjAuMCwiTGVmdCI6MTAuMCwiUmlnaHQiOjEwLjAsIkJvdHRvbSI6MC4wfSwiUGFkZGluZyI6eyIkaWQiOiIxNTYyIiwiVG9wIjowLjAsIkxlZnQiOjAuMCwiUmlnaHQiOjAuMCwiQm90dG9tIjowLjB9LCJCYWNrZ3JvdW5kIjp7IiRpZCI6IjE1NjMiLCJDb2xvciI6eyIkaWQiOiIxNTY0IiwiQSI6MjU1LCJSIjo4OSwiRyI6ODksIkIiOjg5fX0sIklzVmlzaWJsZSI6dHJ1ZSwiV2lkdGgiOjAuMCwiSGVpZ2h0IjoyNS4wLCJCb3JkZXJTdHlsZSI6eyIkaWQiOiIxNTY1IiwiTGluZUNvbG9yIjp7IiRpZCI6IjE1NjYiLCIkdHlwZSI6Ik5MUkUuQ29tbW9uLkRvbS5Tb2xpZENvbG9yQnJ1c2gsIE5MUkUuQ29tbW9uIiwiQ29sb3IiOnsiJGlkIjoiMTU2NyIsIkEiOjI1NSwiUiI6MjU1LCJHIjowLCJCIjowfX0sIkxpbmVXZWlnaHQiOjAuMCwiTGluZVR5cGUiOjAsIlBhcmVudFN0eWxlIjpudWxsfSwiUGFyZW50U3R5bGUiOm51bGx9LCJNaWRkbGVUaWVyU2hhcGVTdHlsZSI6eyIkaWQiOiIxNTY4IiwiTWFyZ2luIjp7IiRpZCI6IjE1NjkiLCJUb3AiOjAuMCwiTGVmdCI6MTAuMCwiUmlnaHQiOjEwLjAsIkJvdHRvbSI6MC4wfSwiUGFkZGluZyI6eyIkaWQiOiIxNTcwIiwiVG9wIjowLjAsIkxlZnQiOjAuMCwiUmlnaHQiOjAuMCwiQm90dG9tIjowLjB9LCJCYWNrZ3JvdW5kIjp7IiRpZCI6IjE1NzEiLCJDb2xvciI6eyIkaWQiOiIxNTcyIiwiQSI6MjU1LCJSIjo4OSwiRyI6ODksIkIiOjg5fX0sIklzVmlzaWJsZSI6dHJ1ZSwiV2lkdGgiOjAuMCwiSGVpZ2h0IjoyNS4wLCJCb3JkZXJTdHlsZSI6eyIkaWQiOiIxNTczIiwiTGluZUNvbG9yIjp7IiRyZWYiOiIxNTY2In0sIkxpbmVXZWlnaHQiOjAuMCwiTGluZVR5cGUiOjAsIlBhcmVudFN0eWxlIjpudWxsfSwiUGFyZW50U3R5bGUiOm51bGx9LCJCb3R0b21UaWVyU2hhcGVTdHlsZSI6eyIkaWQiOiIxNTc0IiwiTWFyZ2luIjp7IiRpZCI6IjE1NzUiLCJUb3AiOjAuMCwiTGVmdCI6MTAuMCwiUmlnaHQiOjEwLjAsIkJvdHRvbSI6MC4wfSwiUGFkZGluZyI6eyIkaWQiOiIxNTc2IiwiVG9wIjowLjAsIkxlZnQiOjAuMCwiUmlnaHQiOjAuMCwiQm90dG9tIjowLjB9LCJCYWNrZ3JvdW5kIjp7IiRpZCI6IjE1NzciLCJDb2xvciI6eyIkaWQiOiIxNTc4IiwiQSI6MjU1LCJSIjo4OSwiRyI6ODksIkIiOjg5fX0sIklzVmlzaWJsZSI6dHJ1ZSwiV2lkdGgiOjAuMCwiSGVpZ2h0IjoyNS4wLCJCb3JkZXJTdHlsZSI6eyIkaWQiOiIxNTc5IiwiTGluZUNvbG9yIjp7IiRyZWYiOiIxNTY2In0sIkxpbmVXZWlnaHQiOjAuMCwiTGluZVR5cGUiOjAsIlBhcmVudFN0eWxlIjpudWxsfSwiUGFyZW50U3R5bGUiOm51bGx9LCJSaWdodEVuZENhcHNTdHlsZSI6eyIkaWQiOiIxNTgwIiwiRm9udFNldHRpbmdzIjp7IiRpZCI6IjE1ODEiLCJGb250U2l6ZSI6MTgsIkZvbnROYW1lIjoiQ2FsaWJyaSIsIklzQm9sZCI6dHJ1ZSwiSXNJdGFsaWMiOmZhbHNlLCJJc1VuZGVybGluZWQiOmZhbHNlLCJQYXJlbnRTdHlsZSI6bnVsbH0sIkF1dG9TaXplIjowLCJGb3JlZ3JvdW5kIjp7IiRpZCI6IjE1ODIiLCJDb2xvciI6eyIkaWQiOiIxNTgzIiwiQSI6MjU1LCJSIjoxOTIsIkciOjgwLCJCIjo3N319LCJNYXhXaWR0aCI6MjAwLjAsIk1heEhlaWdodCI6IkluZmluaXR5IiwiU21hcnRGb3JlZ3JvdW5kSXNBY3RpdmUiOmZhbHNlLCJIb3Jpem9udGFsQWxpZ25tZW50IjowLCJWZXJ0aWNhbEFsaWdubWVudCI6MSwiU21hcnRGb3JlZ3JvdW5kIjpudWxsLCJCYWNrZ3JvdW5kRmlsbFR5cGUiOjAsIk1hcmdpbiI6eyIkaWQiOiIxNTg0IiwiVG9wIjowLjAsIkxlZnQiOjAuMCwiUmlnaHQiOjIwLjAsIkJvdHRvbSI6MC4wfSwiUGFkZGluZyI6eyIkaWQiOiIxNTg1IiwiVG9wIjowLjAsIkxlZnQiOjAuMCwiUmlnaHQiOjAuMCwiQm90dG9tIjowLjB9LCJCYWNrZ3JvdW5kIjp7IiRpZCI6IjE1ODYiLCJDb2xvciI6eyIkaWQiOiIxNTg3IiwiQSI6MjU1LCJSIjoxOTIsIkciOjgwLCJCIjo3N319LCJJc1Zpc2libGUiOmZhbHNlLCJXaWR0aCI6MC4wLCJIZWlnaHQiOjAuMCwiQm9yZGVyU3R5bGUiOnsiJGlkIjoiMTU4OCIsIkxpbmVDb2xvciI6bnVsbCwiTGluZVdlaWdodCI6MC4wLCJMaW5lVHlwZSI6MCwiUGFyZW50U3R5bGUiOm51bGx9LCJQYXJlbnRTdHlsZSI6bnVsbH0sIkxlZnRFbmRDYXBzU3R5bGUiOnsiJGlkIjoiMTU4OSIsIkZvbnRTZXR0aW5ncyI6eyIkaWQiOiIxNTkwIiwiRm9udFNpemUiOjE4LCJGb250TmFtZSI6IkNhbGlicmkiLCJJc0JvbGQiOnRydWUsIklzSXRhbGljIjpmYWxzZSwiSXNVbmRlcmxpbmVkIjpmYWxzZSwiUGFyZW50U3R5bGUiOm51bGx9LCJBdXRvU2l6ZSI6MCwiRm9yZWdyb3VuZCI6eyIkaWQiOiIxNTkxIiwiQ29sb3IiOnsiJGlkIjoiMTU5MiIsIkEiOjI1NSwiUiI6MTkyLCJHIjo4MCwiQiI6Nzd9fSwiTWF4V2lkdGgiOjIwMC4wLCJNYXhIZWlnaHQiOiJJbmZpbml0eSIsIlNtYXJ0Rm9yZWdyb3VuZElzQWN0aXZlIjpmYWxzZSwiSG9yaXpvbnRhbEFsaWdubWVudCI6MCwiVmVydGljYWxBbGlnbm1lbnQiOjEsIlNtYXJ0Rm9yZWdyb3VuZCI6bnVsbCwiQmFja2dyb3VuZEZpbGxUeXBlIjowLCJNYXJnaW4iOnsiJGlkIjoiMTU5MyIsIlRvcCI6MC4wLCJMZWZ0IjoxMTUuNTA2NjY2NjY2NjY2NjYsIlJpZ2h0IjowLjAsIkJvdHRvbSI6MC4wfSwiUGFkZGluZyI6eyIkaWQiOiIxNTk0IiwiVG9wIjowLjAsIkxlZnQiOjAuMCwiUmlnaHQiOjAuMCwiQm90dG9tIjowLjB9LCJCYWNrZ3JvdW5kIjp7IiRpZCI6IjE1OTUiLCJDb2xvciI6eyIkaWQiOiIxNTk2IiwiQSI6MjU1LCJSIjoxOTIsIkciOjgwLCJCIjo3N319LCJJc1Zpc2libGUiOmZhbHNlLCJXaWR0aCI6MC4wLCJIZWlnaHQiOjAuMCwiQm9yZGVyU3R5bGUiOnsiJGlkIjoiMTU5NyIsIkxpbmVDb2xvciI6bnVsbCwiTGluZVdlaWdodCI6MC4wLCJMaW5lVHlwZSI6MCwiUGFyZW50U3R5bGUiOm51bGx9LCJQYXJlbnRTdHlsZSI6bnVsbH0sIlRvZGF5VGV4dFN0eWxlIjp7IiRpZCI6IjE1OTgiLCJGb250U2V0dGluZ3MiOnsiJGlkIjoiMTU5OSIsIkZvbnRTaXplIjoxMiwiRm9udE5hbWUiOiJDYWxpYnJpIiwiSXNCb2xkIjpmYWxzZSwiSXNJdGFsaWMiOmZhbHNlLCJJc1VuZGVybGluZWQiOmZhbHNlLCJQYXJlbnRTdHlsZSI6bnVsbH0sIkF1dG9TaXplIjowLCJGb3JlZ3JvdW5kIjp7IiRpZCI6IjE2MDAiLCJDb2xvciI6eyIkaWQiOiIxNjA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MDIiLCJUb3AiOjAuMCwiTGVmdCI6MC4wLCJSaWdodCI6MC4wLCJCb3R0b20iOjAuMH0sIlBhZGRpbmciOnsiJGlkIjoiMTYwMyIsIlRvcCI6MC4wLCJMZWZ0IjowLjAsIlJpZ2h0IjowLjAsIkJvdHRvbSI6MC4wfSwiQmFja2dyb3VuZCI6eyIkaWQiOiIxNjA0IiwiQ29sb3IiOnsiJGlkIjoiMTYwNSIsIkEiOjI1NSwiUiI6MCwiRyI6MCwiQiI6MH19LCJJc1Zpc2libGUiOmZhbHNlLCJXaWR0aCI6MC4wLCJIZWlnaHQiOjAuMCwiQm9yZGVyU3R5bGUiOnsiJGlkIjoiMTYwNiIsIkxpbmVDb2xvciI6bnVsbCwiTGluZVdlaWdodCI6MC4wLCJMaW5lVHlwZSI6MCwiUGFyZW50U3R5bGUiOm51bGx9LCJQYXJlbnRTdHlsZSI6bnVsbH0sIlRvZGF5TWFya2VyU3R5bGUiOnsiJGlkIjoiMTYwNyIsIk1hcmdpbiI6eyIkaWQiOiIxNjA4IiwiVG9wIjowLjAsIkxlZnQiOjAuMCwiUmlnaHQiOjAuMCwiQm90dG9tIjowLjB9LCJQYWRkaW5nIjp7IiRpZCI6IjE2MDkiLCJUb3AiOjAuMCwiTGVmdCI6MC4wLCJSaWdodCI6MC4wLCJCb3R0b20iOjAuMH0sIkJhY2tncm91bmQiOnsiJGlkIjoiMTYxMCIsIkNvbG9yIjp7IiRpZCI6IjE2MTEiLCJBIjoyNTUsIlIiOjI1NSwiRyI6MCwiQiI6MH19LCJJc1Zpc2libGUiOnRydWUsIldpZHRoIjowLjAsIkhlaWdodCI6MC4wLCJCb3JkZXJTdHlsZSI6bnVsbCwiUGFyZW50U3R5bGUiOm51bGx9LCJTY2FsZVN0eWxlIjp7IiRpZCI6IjE2MTIiLCJTaGFwZSI6MywiU2hvd1NlZ21lbnRTZXBhcmF0b3JzIjp0cnVlLCJTZWdtZW50U2VwYXJhdG9yT3BhY2l0eSI6MzAsIkhhc0JlZW5WaXNpYmxlQmVmb3JlIjpmYWxzZSwiRm9udFNldHRpbmdzIjp7IiRpZCI6IjE2MTMiLCJGb250U2l6ZSI6MTIsIkZvbnROYW1lIjoiQ2FsaWJyaSIsIklzQm9sZCI6ZmFsc2UsIklzSXRhbGljIjpmYWxzZSwiSXNVbmRlcmxpbmVkIjpmYWxzZSwiUGFyZW50U3R5bGUiOm51bGx9LCJBdXRvU2l6ZSI6MCwiRm9yZWdyb3VuZCI6eyIkaWQiOiIxNjE0IiwiQ29sb3IiOnsiJGlkIjoiMTYxNSIsIkEiOjI1NSwiUiI6MjM4LCJHIjoyMzYsIkIiOjIyNX19LCJNYXhXaWR0aCI6MjAwLjAsIk1heEhlaWdodCI6IkluZmluaXR5IiwiU21hcnRGb3JlZ3JvdW5kSXNBY3RpdmUiOmZhbHNlLCJIb3Jpem9udGFsQWxpZ25tZW50IjowLCJWZXJ0aWNhbEFsaWdubWVudCI6MSwiU21hcnRGb3JlZ3JvdW5kIjpudWxsLCJCYWNrZ3JvdW5kRmlsbFR5cGUiOjAsIk1hcmdpbiI6eyIkaWQiOiIxNjE2IiwiVG9wIjowLjAsIkxlZnQiOjQuMCwiUmlnaHQiOjQuMCwiQm90dG9tIjowLjB9LCJQYWRkaW5nIjp7IiRpZCI6IjE2MTciLCJUb3AiOjAuMCwiTGVmdCI6MC4wLCJSaWdodCI6MC4wLCJCb3R0b20iOjAuMH0sIkJhY2tncm91bmQiOnsiJGlkIjoiMTYxOCIsIkNvbG9yIjp7IiRpZCI6IjE2MTkiLCJBIjoyNTUsIlIiOjg5LCJHIjo4OSwiQiI6ODl9fSwiSXNWaXNpYmxlIjp0cnVlLCJXaWR0aCI6MC4wLCJIZWlnaHQiOjAuMCwiQm9yZGVyU3R5bGUiOnsiJGlkIjoiMTYyMCIsIkxpbmVDb2xvciI6bnVsbCwiTGluZVdlaWdodCI6MC4wLCJMaW5lVHlwZSI6MCwiUGFyZW50U3R5bGUiOm51bGx9LCJQYXJlbnRTdHlsZSI6bnVsbH0sIlNpbmdsZVNjYWxlU2hhcGVTdHlsZSI6eyIkaWQiOiIxNjIxIiwiU2hhcGUiOjAsIkhlaWdodCI6MC4wfSwiTWlkZGxlVGllclNjYWxlU3R5bGUiOnsiJGlkIjoiMTYyMiIsIlNoYXBlIjozLCJTaG93U2VnbWVudFNlcGFyYXRvcnMiOnRydWUsIlNlZ21lbnRTZXBhcmF0b3JPcGFjaXR5IjozMCwiSGFzQmVlblZpc2libGVCZWZvcmUiOmZhbHNlLCJGb250U2V0dGluZ3MiOnsiJGlkIjoiMTYyMyIsIkZvbnRTaXplIjoxMiwiRm9udE5hbWUiOiJDYWxpYnJpIiwiSXNCb2xkIjpmYWxzZSwiSXNJdGFsaWMiOmZhbHNlLCJJc1VuZGVybGluZWQiOmZhbHNlLCJQYXJlbnRTdHlsZSI6bnVsbH0sIkF1dG9TaXplIjowLCJGb3JlZ3JvdW5kIjp7IiRpZCI6IjE2MjQiLCJDb2xvciI6eyIkaWQiOiIxNjI1IiwiQSI6MjU1LCJSIjoyMzgsIkciOjIzNiwiQiI6MjI1fX0sIk1heFdpZHRoIjoyMDAuMCwiTWF4SGVpZ2h0IjoiSW5maW5pdHkiLCJTbWFydEZvcmVncm91bmRJc0FjdGl2ZSI6ZmFsc2UsIkhvcml6b250YWxBbGlnbm1lbnQiOjAsIlZlcnRpY2FsQWxpZ25tZW50IjoxLCJTbWFydEZvcmVncm91bmQiOm51bGwsIkJhY2tncm91bmRGaWxsVHlwZSI6MCwiTWFyZ2luIjp7IiRpZCI6IjE2MjYiLCJUb3AiOjAuMCwiTGVmdCI6NC4wLCJSaWdodCI6NC4wLCJCb3R0b20iOjAuMH0sIlBhZGRpbmciOnsiJGlkIjoiMTYyNyIsIlRvcCI6MC4wLCJMZWZ0IjowLjAsIlJpZ2h0IjowLjAsIkJvdHRvbSI6MC4wfSwiQmFja2dyb3VuZCI6eyIkaWQiOiIxNjI4IiwiQ29sb3IiOnsiJGlkIjoiMTYyOSIsIkEiOjI1NSwiUiI6ODksIkciOjg5LCJCIjo4OX19LCJJc1Zpc2libGUiOmZhbHNlLCJXaWR0aCI6MC4wLCJIZWlnaHQiOjAuMCwiQm9yZGVyU3R5bGUiOnsiJGlkIjoiMTYzMCIsIkxpbmVDb2xvciI6bnVsbCwiTGluZVdlaWdodCI6MC4wLCJMaW5lVHlwZSI6MCwiUGFyZW50U3R5bGUiOm51bGx9LCJQYXJlbnRTdHlsZSI6bnVsbH0sIkJvdHRvbVRpZXJTY2FsZVN0eWxlIjp7IiRpZCI6IjE2MzEiLCJTaGFwZSI6MywiU2hvd1NlZ21lbnRTZXBhcmF0b3JzIjp0cnVlLCJTZWdtZW50U2VwYXJhdG9yT3BhY2l0eSI6MzAsIkhhc0JlZW5WaXNpYmxlQmVmb3JlIjpmYWxzZSwiRm9udFNldHRpbmdzIjp7IiRpZCI6IjE2MzIiLCJGb250U2l6ZSI6MTIsIkZvbnROYW1lIjoiQ2FsaWJyaSIsIklzQm9sZCI6ZmFsc2UsIklzSXRhbGljIjpmYWxzZSwiSXNVbmRlcmxpbmVkIjpmYWxzZSwiUGFyZW50U3R5bGUiOm51bGx9LCJBdXRvU2l6ZSI6MCwiRm9yZWdyb3VuZCI6eyIkaWQiOiIxNjMzIiwiQ29sb3IiOnsiJGlkIjoiMTYzNCIsIkEiOjI1NSwiUiI6MjM4LCJHIjoyMzYsIkIiOjIyNX19LCJNYXhXaWR0aCI6MjAwLjAsIk1heEhlaWdodCI6IkluZmluaXR5IiwiU21hcnRGb3JlZ3JvdW5kSXNBY3RpdmUiOmZhbHNlLCJIb3Jpem9udGFsQWxpZ25tZW50IjowLCJWZXJ0aWNhbEFsaWdubWVudCI6MSwiU21hcnRGb3JlZ3JvdW5kIjpudWxsLCJCYWNrZ3JvdW5kRmlsbFR5cGUiOjAsIk1hcmdpbiI6eyIkaWQiOiIxNjM1IiwiVG9wIjowLjAsIkxlZnQiOjQuMCwiUmlnaHQiOjQuMCwiQm90dG9tIjowLjB9LCJQYWRkaW5nIjp7IiRpZCI6IjE2MzYiLCJUb3AiOjAuMCwiTGVmdCI6MC4wLCJSaWdodCI6MC4wLCJCb3R0b20iOjAuMH0sIkJhY2tncm91bmQiOnsiJGlkIjoiMTYzNyIsIkNvbG9yIjp7IiRpZCI6IjE2MzgiLCJBIjoyNTUsIlIiOjg5LCJHIjo4OSwiQiI6ODl9fSwiSXNWaXNpYmxlIjpmYWxzZSwiV2lkdGgiOjAuMCwiSGVpZ2h0IjowLjAsIkJvcmRlclN0eWxlIjp7IiRpZCI6IjE2MzkiLCJMaW5lQ29sb3IiOm51bGwsIkxpbmVXZWlnaHQiOjAuMCwiTGluZVR5cGUiOjAsIlBhcmVudFN0eWxlIjpudWxsfSwiUGFyZW50U3R5bGUiOm51bGx9LCJFbGFwc2VkVGltZUJhY2tncm91bmQiOnsiJGlkIjoiMTY0MCIsIkNvbG9yIjp7IiRpZCI6IjE2NDEiLCJBIjoxOTEsIlIiOjI1NSwiRyI6MCwiQiI6MH19LCJBcHBlbmRZZWFyT25ZZWFyQ2hhbmdlIjpmYWxzZSwiRWxhcHNlZFRpbWVGb3JtYXQiOjAsIlRvZGF5TWFya2VyUG9zaXRpb24iOjAsIlF1aWNrUG9zaXRpb24iOjMsIkFic29sdXRlUG9zaXRpb24iOjE3Mi4xMjQ4NzgsIk1hcmdpbiI6eyIkaWQiOiIxNjQyIiwiVG9wIjowLjAsIkxlZnQiOjEwLjAsIlJpZ2h0IjoxMC4wLCJCb3R0b20iOjAuMH0sIlBhZGRpbmciOnsiJGlkIjoiMTY0MyIsIlRvcCI6MC4wLCJMZWZ0IjowLjAsIlJpZ2h0IjowLjAsIkJvdHRvbSI6MC4wfSwiQmFja2dyb3VuZCI6eyIkaWQiOiIxNjQ0IiwiQ29sb3IiOnsiJGlkIjoiMTY0NSIsIkEiOjI1NSwiUiI6NDcsIkciOjU0LCJCIjoxNTN9fSwiSXNWaXNpYmxlIjpmYWxzZSwiV2lkdGgiOjAuMCwiSGVpZ2h0IjowLjAsIkJvcmRlclN0eWxlIjpudWxsLCJQYXJlbnRTdHlsZSI6bnVsbH0sIkRlZmF1bHRNaWxlc3RvbmVTdHlsZSI6eyIkaWQiOiIxNjQ2IiwiU2hhcGUiOjE5LCJDb25uZWN0b3JNYXJnaW4iOnsiJGlkIjoiMTY0NyIsIlRvcCI6MC4wLCJMZWZ0IjoyLjAsIlJpZ2h0IjoyLjAsIkJvdHRvbSI6MC4wfSwiQ29ubmVjdG9yU3R5bGUiOnsiJGlkIjoiMTY0OCIsIkxpbmVDb2xvciI6eyIkaWQiOiIxNjQ5IiwiJHR5cGUiOiJOTFJFLkNvbW1vbi5Eb20uU29saWRDb2xvckJydXNoLCBOTFJFLkNvbW1vbiIsIkNvbG9yIjp7IiRpZCI6IjE2NTAiLCJBIjoxMjcsIlIiOjE5MiwiRyI6ODAsIkIiOjc3fX0sIkxpbmVXZWlnaHQiOjEuMCwiTGluZVR5cGUiOjAsIlBhcmVudFN0eWxlIjpudWxsfSwiSXNCZWxvd1RpbWViYW5kIjpmYWxzZSwiUG9zaXRpb25PblRhc2siOjAsIkhpZGVEYXRlIjpmYWxzZSwiU2hhcGVTaXplIjoxLCJTcGFjaW5nIjowLjAsIlBhZGRpbmciOnsiJGlkIjoiMTY1MSIsIlRvcCI6NS4wLCJMZWZ0IjozLjAsIlJpZ2h0IjowLjAsIkJvdHRvbSI6Mi4wfSwiU2hhcGVTdHlsZSI6eyIkaWQiOiIxNjUyIiwiTWFyZ2luIjp7IiRpZCI6IjE2NTMiLCJUb3AiOjAuMCwiTGVmdCI6MC4wLCJSaWdodCI6MC4wLCJCb3R0b20iOjAuMH0sIlBhZGRpbmciOnsiJGlkIjoiMTY1NCIsIlRvcCI6MC4wLCJMZWZ0IjowLjAsIlJpZ2h0IjowLjAsIkJvdHRvbSI6MC4wfSwiQmFja2dyb3VuZCI6eyIkaWQiOiIxNjU1IiwiQ29sb3IiOnsiJGlkIjoiMTY1NiIsIkEiOjI1NSwiUiI6MTkyLCJHIjo4MCwiQiI6Nzd9fSwiSXNWaXNpYmxlIjp0cnVlLCJXaWR0aCI6MTguMCwiSGVpZ2h0IjoyMC4wLCJCb3JkZXJTdHlsZSI6eyIkaWQiOiIxNjU3IiwiTGluZUNvbG9yIjp7IiRpZCI6IjE2NTgiLCIkdHlwZSI6Ik5MUkUuQ29tbW9uLkRvbS5Tb2xpZENvbG9yQnJ1c2gsIE5MUkUuQ29tbW9uIiwiQ29sb3IiOnsiJGlkIjoiMTY1OSIsIkEiOjI1NSwiUiI6MjM0LCJHIjoyMiwiQiI6MzB9fSwiTGluZVdlaWdodCI6MC4wLCJMaW5lVHlwZSI6MCwiUGFyZW50U3R5bGUiOm51bGx9LCJQYXJlbnRTdHlsZSI6bnVsbH0sIlRpdGxlU3R5bGUiOnsiJGlkIjoiMTY2MCIsIkZvbnRTZXR0aW5ncyI6eyIkaWQiOiIxNjYxIiwiRm9udFNpemUiOjExLCJGb250TmFtZSI6IkNhbGlicmkiLCJJc0JvbGQiOnRydWUsIklzSXRhbGljIjpmYWxzZSwiSXNVbmRlcmxpbmVkIjpmYWxzZSwiUGFyZW50U3R5bGUiOm51bGx9LCJBdXRvU2l6ZSI6MCwiRm9yZWdyb3VuZCI6eyIkaWQiOiIxNjYyIiwiQ29sb3IiOnsiJGlkIjoiMTY2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jY0IiwiVG9wIjowLjAsIkxlZnQiOjAuMCwiUmlnaHQiOjAuMCwiQm90dG9tIjowLjB9LCJQYWRkaW5nIjp7IiRpZCI6IjE2NjUiLCJUb3AiOjAuMCwiTGVmdCI6MC4wLCJSaWdodCI6MC4wLCJCb3R0b20iOjAuMH0sIkJhY2tncm91bmQiOnsiJGlkIjoiMTY2NiIsIkNvbG9yIjp7IiRpZCI6IjE2NjciLCJBIjoyNTUsIlIiOjAsIkciOjAsIkIiOjB9fSwiSXNWaXNpYmxlIjp0cnVlLCJXaWR0aCI6MC4wLCJIZWlnaHQiOjAuMCwiQm9yZGVyU3R5bGUiOnsiJGlkIjoiMTY2OCIsIkxpbmVDb2xvciI6bnVsbCwiTGluZVdlaWdodCI6MC4wLCJMaW5lVHlwZSI6MCwiUGFyZW50U3R5bGUiOm51bGx9LCJQYXJlbnRTdHlsZSI6bnVsbH0sIkRhdGVTdHlsZSI6eyIkaWQiOiIxNjY5IiwiRm9udFNldHRpbmdzIjp7IiRpZCI6IjE2NzAiLCJGb250U2l6ZSI6MTAsIkZvbnROYW1lIjoiQ2FsaWJyaSIsIklzQm9sZCI6ZmFsc2UsIklzSXRhbGljIjpmYWxzZSwiSXNVbmRlcmxpbmVkIjpmYWxzZSwiUGFyZW50U3R5bGUiOm51bGx9LCJBdXRvU2l6ZSI6MCwiRm9yZWdyb3VuZCI6eyIkaWQiOiIxNjcxIiwiQ29sb3IiOnsiJGlkIjoiMTY3Mi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TY3MyIsIlRvcCI6MC4wLCJMZWZ0IjowLjAsIlJpZ2h0IjowLjAsIkJvdHRvbSI6MC4wfSwiUGFkZGluZyI6eyIkaWQiOiIxNjc0IiwiVG9wIjowLjAsIkxlZnQiOjAuMCwiUmlnaHQiOjAuMCwiQm90dG9tIjowLjB9LCJCYWNrZ3JvdW5kIjp7IiRpZCI6IjE2NzUiLCJDb2xvciI6eyIkaWQiOiIxNjc2IiwiQSI6MjU1LCJSIjozMSwiRyI6NzMsIkIiOjEyNX19LCJJc1Zpc2libGUiOnRydWUsIldpZHRoIjowLjAsIkhlaWdodCI6MC4wLCJCb3JkZXJTdHlsZSI6eyIkaWQiOiIxNjc3IiwiTGluZUNvbG9yIjpudWxsLCJMaW5lV2VpZ2h0IjowLjAsIkxpbmVUeXBlIjowLCJQYXJlbnRTdHlsZSI6bnVsbH0sIlBhcmVudFN0eWxlIjpudWxsfSwiRGF0ZUZvcm1hdCI6eyIkaWQiOiIxNjc4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zkiLCJGb3JtYXQiOjAsIklzVmlzaWJsZSI6ZmFsc2UsIkxhc3RLbm93blZpc2liaWxpdHlTdGF0ZSI6ZmFsc2V9LCJJc1Zpc2libGUiOnRydWUsIlZhcmlhbmNlU3R5bGUiOnsiJGlkIjoiMTY4MCIsIlRleHRTdHlsZSI6eyIkaWQiOiIxNjgxIiwiRm9udFNldHRpbmdzIjp7IiRpZCI6IjE2ODIiLCJGb250U2l6ZSI6MTEsIkZvbnROYW1lIjoiQ2FsaWJyaSIsIklzQm9sZCI6ZmFsc2UsIklzSXRhbGljIjpmYWxzZSwiSXNVbmRlcmxpbmVkIjpmYWxzZSwiUGFyZW50U3R5bGUiOm51bGx9LCJBdXRvU2l6ZSI6MCwiRm9yZWdyb3VuZCI6eyIkaWQiOiIxNjgzIiwiQ29sb3IiOnsiJGlkIjoiMTY4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jg1IiwiVG9wIjowLjAsIkxlZnQiOjAuMCwiUmlnaHQiOjAuMCwiQm90dG9tIjowLjB9LCJQYWRkaW5nIjp7IiRpZCI6IjE2ODYiLCJUb3AiOjAuMCwiTGVmdCI6MC4wLCJSaWdodCI6MC4wLCJCb3R0b20iOjAuMH0sIkJhY2tncm91bmQiOnsiJGlkIjoiMTY4NyIsIkNvbG9yIjp7IiRpZCI6IjE2ODgiLCJBIjowLCJSIjowLCJHIjowLCJCIjowfX0sIklzVmlzaWJsZSI6ZmFsc2UsIldpZHRoIjowLjAsIkhlaWdodCI6MC4wLCJCb3JkZXJTdHlsZSI6eyIkaWQiOiIxNjg5IiwiTGluZUNvbG9yIjpudWxsLCJMaW5lV2VpZ2h0IjowLjAsIkxpbmVUeXBlIjowLCJQYXJlbnRTdHlsZSI6bnVsbH0sIlBhcmVudFN0eWxlIjpudWxsfSwiUGFyZW50U3R5bGUiOm51bGx9LCJQYXJlbnRTdHlsZSI6bnVsbH0sIkRlZmF1bHRNb3RTdHlsZSI6eyIkaWQiOiIxNjkwIiwiU2hhcGUiOjE5LCJDb25uZWN0b3JNYXJnaW4iOnsiJGlkIjoiMTY5MSIsIlRvcCI6MC4wLCJMZWZ0IjoyLjAsIlJpZ2h0IjoyLjAsIkJvdHRvbSI6MC4wfSwiQ29ubmVjdG9yU3R5bGUiOnsiJGlkIjoiMTY5MiIsIkxpbmVDb2xvciI6eyIkaWQiOiIxNjkzIiwiJHR5cGUiOiJOTFJFLkNvbW1vbi5Eb20uU29saWRDb2xvckJydXNoLCBOTFJFLkNvbW1vbiIsIkNvbG9yIjp7IiRpZCI6IjE2OTQiLCJBIjoxMjcsIlIiOjE5MiwiRyI6ODAsIkIiOjc3fX0sIkxpbmVXZWlnaHQiOjEuMCwiTGluZVR5cGUiOjAsIlBhcmVudFN0eWxlIjpudWxsfSwiSXNCZWxvd1RpbWViYW5kIjpmYWxzZSwiUG9zaXRpb25PblRhc2siOjEsIkhpZGVEYXRlIjpmYWxzZSwiU2hhcGVTaXplIjoxLCJTcGFjaW5nIjowLjAsIlBhZGRpbmciOnsiJGlkIjoiMTY5NSIsIlRvcCI6NS4wLCJMZWZ0IjozLjAsIlJpZ2h0IjowLjAsIkJvdHRvbSI6Mi4wfSwiU2hhcGVTdHlsZSI6eyIkaWQiOiIxNjk2IiwiTWFyZ2luIjp7IiRpZCI6IjE2OTciLCJUb3AiOjAuMCwiTGVmdCI6MC4wLCJSaWdodCI6MC4wLCJCb3R0b20iOjAuMH0sIlBhZGRpbmciOnsiJGlkIjoiMTY5OCIsIlRvcCI6MC4wLCJMZWZ0IjowLjAsIlJpZ2h0IjowLjAsIkJvdHRvbSI6MC4wfSwiQmFja2dyb3VuZCI6eyIkaWQiOiIxNjk5IiwiQ29sb3IiOnsiJGlkIjoiMTcwMCIsIkEiOjI1NSwiUiI6MTkyLCJHIjo4MCwiQiI6Nzd9fSwiSXNWaXNpYmxlIjp0cnVlLCJXaWR0aCI6MTMuMCwiSGVpZ2h0IjoxMy4wLCJCb3JkZXJTdHlsZSI6eyIkaWQiOiIxNzAxIiwiTGluZUNvbG9yIjp7IiRpZCI6IjE3MDIiLCIkdHlwZSI6Ik5MUkUuQ29tbW9uLkRvbS5Tb2xpZENvbG9yQnJ1c2gsIE5MUkUuQ29tbW9uIiwiQ29sb3IiOnsiJGlkIjoiMTcwMyIsIkEiOjI1NSwiUiI6MjM0LCJHIjoyMiwiQiI6MzB9fSwiTGluZVdlaWdodCI6MC4wLCJMaW5lVHlwZSI6MCwiUGFyZW50U3R5bGUiOm51bGx9LCJQYXJlbnRTdHlsZSI6bnVsbH0sIlRpdGxlU3R5bGUiOnsiJGlkIjoiMTcwNCIsIkZvbnRTZXR0aW5ncyI6eyIkaWQiOiIxNzA1IiwiRm9udFNpemUiOjExLCJGb250TmFtZSI6IkNhbGlicmkiLCJJc0JvbGQiOnRydWUsIklzSXRhbGljIjpmYWxzZSwiSXNVbmRlcmxpbmVkIjpmYWxzZSwiUGFyZW50U3R5bGUiOm51bGx9LCJBdXRvU2l6ZSI6MCwiRm9yZWdyb3VuZCI6eyIkaWQiOiIxNzA2IiwiQ29sb3IiOnsiJGlkIjoiMTcw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zA4IiwiVG9wIjowLjAsIkxlZnQiOjAuMCwiUmlnaHQiOjAuMCwiQm90dG9tIjowLjB9LCJQYWRkaW5nIjp7IiRpZCI6IjE3MDkiLCJUb3AiOjAuMCwiTGVmdCI6MC4wLCJSaWdodCI6MC4wLCJCb3R0b20iOjAuMH0sIkJhY2tncm91bmQiOnsiJGlkIjoiMTcxMCIsIkNvbG9yIjp7IiRpZCI6IjE3MTEiLCJBIjoyNTUsIlIiOjAsIkciOjAsIkIiOjB9fSwiSXNWaXNpYmxlIjp0cnVlLCJXaWR0aCI6MC4wLCJIZWlnaHQiOjAuMCwiQm9yZGVyU3R5bGUiOnsiJGlkIjoiMTcxMiIsIkxpbmVDb2xvciI6bnVsbCwiTGluZVdlaWdodCI6MC4wLCJMaW5lVHlwZSI6MCwiUGFyZW50U3R5bGUiOm51bGx9LCJQYXJlbnRTdHlsZSI6bnVsbH0sIkRhdGVTdHlsZSI6eyIkaWQiOiIxNzEzIiwiRm9udFNldHRpbmdzIjp7IiRpZCI6IjE3MTQiLCJGb250U2l6ZSI6MTAsIkZvbnROYW1lIjoiQ2FsaWJyaSIsIklzQm9sZCI6ZmFsc2UsIklzSXRhbGljIjpmYWxzZSwiSXNVbmRlcmxpbmVkIjpmYWxzZSwiUGFyZW50U3R5bGUiOm51bGx9LCJBdXRvU2l6ZSI6MCwiRm9yZWdyb3VuZCI6eyIkaWQiOiIxNzE1IiwiQ29sb3IiOnsiJGlkIjoiMTcxNi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TcxNyIsIlRvcCI6MC4wLCJMZWZ0IjowLjAsIlJpZ2h0IjowLjAsIkJvdHRvbSI6MC4wfSwiUGFkZGluZyI6eyIkaWQiOiIxNzE4IiwiVG9wIjowLjAsIkxlZnQiOjAuMCwiUmlnaHQiOjAuMCwiQm90dG9tIjowLjB9LCJCYWNrZ3JvdW5kIjp7IiRpZCI6IjE3MTkiLCJDb2xvciI6eyIkaWQiOiIxNzIwIiwiQSI6MjU1LCJSIjozMSwiRyI6NzMsIkIiOjEyNX19LCJJc1Zpc2libGUiOnRydWUsIldpZHRoIjowLjAsIkhlaWdodCI6MC4wLCJCb3JkZXJTdHlsZSI6eyIkaWQiOiIxNzIxIiwiTGluZUNvbG9yIjpudWxsLCJMaW5lV2VpZ2h0IjowLjAsIkxpbmVUeXBlIjowLCJQYXJlbnRTdHlsZSI6bnVsbH0sIlBhcmVudFN0eWxlIjpudWxsfSwiRGF0ZUZvcm1hdCI6eyIkaWQiOiIxNzIy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MjMiLCJGb3JtYXQiOjAsIklzVmlzaWJsZSI6ZmFsc2UsIkxhc3RLbm93blZpc2liaWxpdHlTdGF0ZSI6ZmFsc2V9LCJJc1Zpc2libGUiOnRydWUsIlZhcmlhbmNlU3R5bGUiOnsiJGlkIjoiMTcyNCIsIlRleHRTdHlsZSI6eyIkaWQiOiIxNzI1IiwiRm9udFNldHRpbmdzIjp7IiRpZCI6IjE3MjYiLCJGb250U2l6ZSI6MTEsIkZvbnROYW1lIjoiQ2FsaWJyaSIsIklzQm9sZCI6ZmFsc2UsIklzSXRhbGljIjpmYWxzZSwiSXNVbmRlcmxpbmVkIjpmYWxzZSwiUGFyZW50U3R5bGUiOm51bGx9LCJBdXRvU2l6ZSI6MCwiRm9yZWdyb3VuZCI6eyIkaWQiOiIxNzI3IiwiQ29sb3IiOnsiJGlkIjoiMTcy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zI5IiwiVG9wIjowLjAsIkxlZnQiOjAuMCwiUmlnaHQiOjAuMCwiQm90dG9tIjowLjB9LCJQYWRkaW5nIjp7IiRpZCI6IjE3MzAiLCJUb3AiOjAuMCwiTGVmdCI6MC4wLCJSaWdodCI6MC4wLCJCb3R0b20iOjAuMH0sIkJhY2tncm91bmQiOnsiJGlkIjoiMTczMSIsIkNvbG9yIjp7IiRpZCI6IjE3MzIiLCJBIjowLCJSIjowLCJHIjowLCJCIjowfX0sIklzVmlzaWJsZSI6ZmFsc2UsIldpZHRoIjowLjAsIkhlaWdodCI6MC4wLCJCb3JkZXJTdHlsZSI6eyIkaWQiOiIxNzMzIiwiTGluZUNvbG9yIjpudWxsLCJMaW5lV2VpZ2h0IjowLjAsIkxpbmVUeXBlIjowLCJQYXJlbnRTdHlsZSI6bnVsbH0sIlBhcmVudFN0eWxlIjpudWxsfSwiUGFyZW50U3R5bGUiOm51bGx9LCJQYXJlbnRTdHlsZSI6bnVsbH0sIkRlZmF1bHRUYXNrU3R5bGUiOnsiJGlkIjoiMTczNCIsIlNoYXBlIjoxLCJTaGFwZVRoaWNrbmVzcyI6MSwiRHVyYXRpb25Gb3JtYXQiOjAsIkluY2x1ZGVOb25Xb3JraW5nRGF5c0luRHVyYXRpb24iOmZhbHNlLCJQZXJjZW50YWdlQ29tcGxldGVTdHlsZSI6eyIkaWQiOiIxNzM1IiwiRm9udFNldHRpbmdzIjp7IiRpZCI6IjE3MzYiLCJGb250U2l6ZSI6MTAsIkZvbnROYW1lIjoiQ2FsaWJyaSIsIklzQm9sZCI6ZmFsc2UsIklzSXRhbGljIjpmYWxzZSwiSXNVbmRlcmxpbmVkIjpmYWxzZSwiUGFyZW50U3R5bGUiOm51bGx9LCJBdXRvU2l6ZSI6MCwiRm9yZWdyb3VuZCI6eyIkaWQiOiIxNzM3IiwiQ29sb3IiOnsiJGlkIjoiMTcz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zM5IiwiVG9wIjowLjAsIkxlZnQiOjAuMCwiUmlnaHQiOjAuMCwiQm90dG9tIjowLjB9LCJQYWRkaW5nIjp7IiRpZCI6IjE3NDAiLCJUb3AiOjAuMCwiTGVmdCI6MC4wLCJSaWdodCI6MC4wLCJCb3R0b20iOjAuMH0sIkJhY2tncm91bmQiOnsiJGlkIjoiMTc0MSIsIkNvbG9yIjp7IiRpZCI6IjE3NDIiLCJBIjo4OSwiUiI6MCwiRyI6MCwiQiI6MH19LCJJc1Zpc2libGUiOnRydWUsIldpZHRoIjowLjAsIkhlaWdodCI6MC4wLCJCb3JkZXJTdHlsZSI6eyIkaWQiOiIxNzQzIiwiTGluZUNvbG9yIjpudWxsLCJMaW5lV2VpZ2h0IjowLjAsIkxpbmVUeXBlIjowLCJQYXJlbnRTdHlsZSI6bnVsbH0sIlBhcmVudFN0eWxlIjpudWxsfSwiRHVyYXRpb25TdHlsZSI6eyIkaWQiOiIxNzQ0IiwiRm9udFNldHRpbmdzIjp7IiRpZCI6IjE3NDUiLCJGb250U2l6ZSI6MTAsIkZvbnROYW1lIjoiQ2FsaWJyaSIsIklzQm9sZCI6ZmFsc2UsIklzSXRhbGljIjpmYWxzZSwiSXNVbmRlcmxpbmVkIjpmYWxzZSwiUGFyZW50U3R5bGUiOm51bGx9LCJBdXRvU2l6ZSI6MCwiRm9yZWdyb3VuZCI6eyIkaWQiOiIxNzQ2IiwiQ29sb3IiOnsiJGlkIjoiMTc0Ny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Tc0OCIsIlRvcCI6MC4wLCJMZWZ0IjowLjAsIlJpZ2h0IjowLjAsIkJvdHRvbSI6MC4wfSwiUGFkZGluZyI6eyIkaWQiOiIxNzQ5IiwiVG9wIjowLjAsIkxlZnQiOjAuMCwiUmlnaHQiOjAuMCwiQm90dG9tIjowLjB9LCJCYWNrZ3JvdW5kIjp7IiRpZCI6IjE3NTAiLCJDb2xvciI6eyIkaWQiOiIxNzUxIiwiQSI6MjU1LCJSIjozMSwiRyI6NzMsIkIiOjEyNX19LCJJc1Zpc2libGUiOnRydWUsIldpZHRoIjowLjAsIkhlaWdodCI6MC4wLCJCb3JkZXJTdHlsZSI6eyIkaWQiOiIxNzUyIiwiTGluZUNvbG9yIjpudWxsLCJMaW5lV2VpZ2h0IjowLjAsIkxpbmVUeXBlIjowLCJQYXJlbnRTdHlsZSI6bnVsbH0sIlBhcmVudFN0eWxlIjpudWxsfSwiSG9yaXpvbnRhbENvbm5lY3RvclN0eWxlIjp7IiRpZCI6IjE3NTMiLCJMaW5lQ29sb3IiOnsiJGlkIjoiMTc1NCIsIiR0eXBlIjoiTkxSRS5Db21tb24uRG9tLlNvbGlkQ29sb3JCcnVzaCwgTkxSRS5Db21tb24iLCJDb2xvciI6eyIkaWQiOiIxNzU1IiwiQSI6NTEsIlIiOjc5LCJHIjoxMjksIkIiOjE4OX19LCJMaW5lV2VpZ2h0IjoxLjAsIkxpbmVUeXBlIjowLCJQYXJlbnRTdHlsZSI6bnVsbH0sIlZlcnRpY2FsQ29ubmVjdG9yU3R5bGUiOnsiJGlkIjoiMTc1NiIsIkxpbmVDb2xvciI6eyIkaWQiOiIxNzU3IiwiJHR5cGUiOiJOTFJFLkNvbW1vbi5Eb20uU29saWRDb2xvckJydXNoLCBOTFJFLkNvbW1vbiIsIkNvbG9yIjp7IiRpZCI6IjE3NTgiLCJBIjo1MSwiUiI6NzksIkciOjEyOSwiQiI6MTg5fX0sIkxpbmVXZWlnaHQiOjAuMCwiTGluZVR5cGUiOjAsIlBhcmVudFN0eWxlIjpudWxsfSwiTWFyZ2luIjpudWxsLCJTdGFydERhdGVQb3NpdGlvbiI6MywiRW5kRGF0ZVBvc2l0aW9uIjo0LCJEYXRlSXNWaXNpYmxlIjp0cnVlLCJUaXRsZVBvc2l0aW9uIjoyLCJEdXJhdGlvblBvc2l0aW9uIjo2LCJQZXJjZW50YWdlQ29tcGxldGVkUG9zaXRpb24iOjIsIlZhcmlhbmNlUG9zaXRpb24iOjYsIlNwYWNpbmciOjMsIklzQmVsb3dUaW1lYmFuZCI6ZmFsc2UsIlBlcmNlbnRhZ2VDb21wbGV0ZVNoYXBlT3BhY2l0eSI6MzUsIkJhc2VsaW5lU3R5bGUiOnsiJGlkIjoiMTc1OSIsIlNoYXBlU3R5bGUiOnsiJGlkIjoiMTc2MCIsIk1hcmdpbiI6eyIkaWQiOiIxNzYxIiwiVG9wIjowLjAsIkxlZnQiOjAuMCwiUmlnaHQiOjAuMCwiQm90dG9tIjowLjB9LCJQYWRkaW5nIjp7IiRpZCI6IjE3NjIiLCJUb3AiOjAuMCwiTGVmdCI6MC4wLCJSaWdodCI6MC4wLCJCb3R0b20iOjAuMH0sIkJhY2tncm91bmQiOnsiJGlkIjoiMTc2MyIsIkNvbG9yIjp7IiRpZCI6IjE3NjQiLCJBIjoxNTMsIlIiOjAsIkciOjAsIkIiOjB9fSwiSXNWaXNpYmxlIjp0cnVlLCJXaWR0aCI6MC4wLCJIZWlnaHQiOjAuMCwiQm9yZGVyU3R5bGUiOnsiJGlkIjoiMTc2NSIsIkxpbmVDb2xvciI6bnVsbCwiTGluZVdlaWdodCI6MC4wLCJMaW5lVHlwZSI6MCwiUGFyZW50U3R5bGUiOm51bGx9LCJQYXJlbnRTdHlsZSI6bnVsbH0sIk1hcmdpbiI6eyIkaWQiOiIxNzY2IiwiVG9wIjowLjAsIkxlZnQiOjAuMCwiUmlnaHQiOjAuMCwiQm90dG9tIjowLjB9LCJQYWRkaW5nIjp7IiRpZCI6IjE3NjciLCJUb3AiOjAuMCwiTGVmdCI6MC4wLCJSaWdodCI6MC4wLCJCb3R0b20iOjAuMH0sIkJhY2tncm91bmQiOm51bGwsIklzVmlzaWJsZSI6dHJ1ZSwiV2lkdGgiOjAuMCwiSGVpZ2h0IjowLjAsIkJvcmRlclN0eWxlIjpudWxsLCJQYXJlbnRTdHlsZSI6bnVsbH0sIlNoYXBlU3R5bGUiOnsiJGlkIjoiMTc2OCIsIk1hcmdpbiI6eyIkaWQiOiIxNzY5IiwiVG9wIjowLjAsIkxlZnQiOjQuMCwiUmlnaHQiOjQuMCwiQm90dG9tIjowLjB9LCJQYWRkaW5nIjp7IiRpZCI6IjE3NzAiLCJUb3AiOjAuMCwiTGVmdCI6MC4wLCJSaWdodCI6MC4wLCJCb3R0b20iOjAuMH0sIkJhY2tncm91bmQiOnsiJGlkIjoiMTc3MSIsIkNvbG9yIjp7IiRpZCI6IjE3NzIiLCJBIjoyNTUsIlIiOjc5LCJHIjoxMjksIkIiOjE4OX19LCJJc1Zpc2libGUiOnRydWUsIldpZHRoIjowLjAsIkhlaWdodCI6MTYuMCwiQm9yZGVyU3R5bGUiOnsiJGlkIjoiMTc3MyIsIkxpbmVDb2xvciI6eyIkaWQiOiIxNzc0IiwiJHR5cGUiOiJOTFJFLkNvbW1vbi5Eb20uU29saWRDb2xvckJydXNoLCBOTFJFLkNvbW1vbiIsIkNvbG9yIjp7IiRpZCI6IjE3NzUiLCJBIjoyNTUsIlIiOjIzNCwiRyI6MjIsIkIiOjMwfX0sIkxpbmVXZWlnaHQiOjAuMCwiTGluZVR5cGUiOjAsIlBhcmVudFN0eWxlIjpudWxsfSwiUGFyZW50U3R5bGUiOm51bGx9LCJUaXRsZVN0eWxlIjp7IiRpZCI6IjE3NzYiLCJGb250U2V0dGluZ3MiOnsiJGlkIjoiMTc3NyIsIkZvbnRTaXplIjoxMSwiRm9udE5hbWUiOiJDYWxpYnJpIiwiSXNCb2xkIjp0cnVlLCJJc0l0YWxpYyI6ZmFsc2UsIklzVW5kZXJsaW5lZCI6ZmFsc2UsIlBhcmVudFN0eWxlIjpudWxsfSwiQXV0b1NpemUiOjAsIkZvcmVncm91bmQiOnsiJGlkIjoiMTc3OCIsIkNvbG9yIjp7IiRpZCI6IjE3Nz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4MCIsIlRvcCI6MC4wLCJMZWZ0IjowLjAsIlJpZ2h0IjowLjAsIkJvdHRvbSI6MC4wfSwiUGFkZGluZyI6eyIkaWQiOiIxNzgxIiwiVG9wIjowLjAsIkxlZnQiOjAuMCwiUmlnaHQiOjAuMCwiQm90dG9tIjowLjB9LCJCYWNrZ3JvdW5kIjp7IiRpZCI6IjE3ODIiLCJDb2xvciI6eyIkaWQiOiIxNzgzIiwiQSI6MjU1LCJSIjoyMzIsIkciOjIzMiwiQiI6MjMyfX0sIklzVmlzaWJsZSI6dHJ1ZSwiV2lkdGgiOjAuMCwiSGVpZ2h0IjowLjAsIkJvcmRlclN0eWxlIjp7IiRpZCI6IjE3ODQiLCJMaW5lQ29sb3IiOm51bGwsIkxpbmVXZWlnaHQiOjAuMCwiTGluZVR5cGUiOjAsIlBhcmVudFN0eWxlIjpudWxsfSwiUGFyZW50U3R5bGUiOm51bGx9LCJEYXRlU3R5bGUiOnsiJGlkIjoiMTc4NSIsIkZvbnRTZXR0aW5ncyI6eyIkaWQiOiIxNzg2IiwiRm9udFNpemUiOjEwLCJGb250TmFtZSI6IkNhbGlicmkiLCJJc0JvbGQiOmZhbHNlLCJJc0l0YWxpYyI6ZmFsc2UsIklzVW5kZXJsaW5lZCI6ZmFsc2UsIlBhcmVudFN0eWxlIjpudWxsfSwiQXV0b1NpemUiOjAsIkZvcmVncm91bmQiOnsiJGlkIjoiMTc4NyIsIkNvbG9yIjp7IiRpZCI6IjE3ODgiLCJBIjoyNTUsIlIiOjMxLCJHIjo3MywiQiI6MTI1fX0sIk1heFdpZHRoIjoyMDAuMCwiTWF4SGVpZ2h0IjoiSW5maW5pdHkiLCJTbWFydEZvcmVncm91bmRJc0FjdGl2ZSI6ZmFsc2UsIkhvcml6b250YWxBbGlnbm1lbnQiOjEsIlZlcnRpY2FsQWxpZ25tZW50IjoxLCJTbWFydEZvcmVncm91bmQiOm51bGwsIkJhY2tncm91bmRGaWxsVHlwZSI6MCwiTWFyZ2luIjp7IiRpZCI6IjE3ODkiLCJUb3AiOjAuMCwiTGVmdCI6MC4wLCJSaWdodCI6MC4wLCJCb3R0b20iOjAuMH0sIlBhZGRpbmciOnsiJGlkIjoiMTc5MCIsIlRvcCI6MC4wLCJMZWZ0IjowLjAsIlJpZ2h0IjowLjAsIkJvdHRvbSI6MC4wfSwiQmFja2dyb3VuZCI6eyIkaWQiOiIxNzkxIiwiQ29sb3IiOnsiJGlkIjoiMTc5MiIsIkEiOjI1NSwiUiI6MzEsIkciOjczLCJCIjoxMjV9fSwiSXNWaXNpYmxlIjp0cnVlLCJXaWR0aCI6MC4wLCJIZWlnaHQiOjAuMCwiQm9yZGVyU3R5bGUiOnsiJGlkIjoiMTc5MyIsIkxpbmVDb2xvciI6bnVsbCwiTGluZVdlaWdodCI6MC4wLCJMaW5lVHlwZSI6MCwiUGFyZW50U3R5bGUiOm51bGx9LCJQYXJlbnRTdHlsZSI6bnVsbH0sIkRhdGVGb3JtYXQiOnsiJGlkIjoiMTc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k1IiwiRm9ybWF0IjowLCJJc1Zpc2libGUiOmZhbHNlLCJMYXN0S25vd25WaXNpYmlsaXR5U3RhdGUiOmZhbHNlfSwiSXNWaXNpYmxlIjp0cnVlLCJWYXJpYW5jZVN0eWxlIjp7IiRpZCI6IjE3OTYiLCJUZXh0U3R5bGUiOnsiJGlkIjoiMTc5NyIsIkZvbnRTZXR0aW5ncyI6eyIkaWQiOiIxNzk4IiwiRm9udFNpemUiOjExLCJGb250TmFtZSI6IkNhbGlicmkiLCJJc0JvbGQiOmZhbHNlLCJJc0l0YWxpYyI6ZmFsc2UsIklzVW5kZXJsaW5lZCI6ZmFsc2UsIlBhcmVudFN0eWxlIjpudWxsfSwiQXV0b1NpemUiOjAsIkZvcmVncm91bmQiOnsiJGlkIjoiMTc5OSIsIkNvbG9yIjp7IiRpZCI6IjE4M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gwMSIsIlRvcCI6MC4wLCJMZWZ0IjowLjAsIlJpZ2h0IjowLjAsIkJvdHRvbSI6MC4wfSwiUGFkZGluZyI6eyIkaWQiOiIxODAyIiwiVG9wIjowLjAsIkxlZnQiOjAuMCwiUmlnaHQiOjAuMCwiQm90dG9tIjowLjB9LCJCYWNrZ3JvdW5kIjp7IiRpZCI6IjE4MDMiLCJDb2xvciI6eyIkaWQiOiIxODA0IiwiQSI6MCwiUiI6MCwiRyI6MCwiQiI6MH19LCJJc1Zpc2libGUiOnRydWUsIldpZHRoIjowLjAsIkhlaWdodCI6MC4wLCJCb3JkZXJTdHlsZSI6eyIkaWQiOiIxODA1IiwiTGluZUNvbG9yIjpudWxsLCJMaW5lV2VpZ2h0IjowLjAsIkxpbmVUeXBlIjowLCJQYXJlbnRTdHlsZSI6bnVsbH0sIlBhcmVudFN0eWxlIjpudWxsfSwiUGFyZW50U3R5bGUiOm51bGx9LCJQYXJlbnRTdHlsZSI6bnVsbCwiX2V4cGxpY2l0bHlTZXQiOnsiJGlkIjoiMTgwNi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UsIlZhcmlhbmNlUG9zaXRpb24iOmZhbHNlfX0sIkRlZmF1bHRTd2ltbGFuZU1pbGVzdG9uZVN0eWxlIjpudWxsLCJHcmlkbGluZVBhbmVsU3R5bGUiOnsiJGlkIjoiMTgwNyIsIkdyaWRsaW5lU3R5bGUiOnsiJGlkIjoiMTgwOCIsIkxpbmVDb2xvciI6eyIkaWQiOiIxODA5IiwiJHR5cGUiOiJOTFJFLkNvbW1vbi5Eb20uU29saWRDb2xvckJydXNoLCBOTFJFLkNvbW1vbiIsIkNvbG9yIjp7IiRpZCI6IjE4MTAiLCJBIjoyNSwiUiI6MzEsIkciOjczLCJCIjoxMjV9fSwiTGluZVdlaWdodCI6MS4wLCJMaW5lVHlwZSI6MCwiUGFyZW50U3R5bGUiOm51bGx9LCJNYXJnaW4iOnsiJGlkIjoiMTgxMSIsIlRvcCI6MC4wLCJMZWZ0IjowLjAsIlJpZ2h0IjowLjAsIkJvdHRvbSI6MC4wfSwiUGFkZGluZyI6eyIkaWQiOiIxODEyIiwiVG9wIjowLjAsIkxlZnQiOjAuMCwiUmlnaHQiOjAuMCwiQm90dG9tIjowLjB9LCJCYWNrZ3JvdW5kIjpudWxsLCJJc1Zpc2libGUiOmZhbHNlLCJXaWR0aCI6MC4wLCJIZWlnaHQiOjAuMCwiQm9yZGVyU3R5bGUiOnsiJGlkIjoiMTgxMyIsIkxpbmVDb2xvciI6bnVsbCwiTGluZVdlaWdodCI6MC4wLCJMaW5lVHlwZSI6MCwiUGFyZW50U3R5bGUiOm51bGx9LCJQYXJlbnRTdHlsZSI6bnVsbH0sIkFjdGl2aXR5TGluZVBhbmVsU3R5bGUiOnsiJGlkIjoiMTgxNCIsIkFjdGl2aXR5TGluZVN0eWxlIjp7IiRpZCI6IjE4MTUiLCJMaW5lQ29sb3IiOnsiJGlkIjoiMTgxNiIsIiR0eXBlIjoiTkxSRS5Db21tb24uRG9tLlNvbGlkQ29sb3JCcnVzaCwgTkxSRS5Db21tb24iLCJDb2xvciI6eyIkaWQiOiIxODE3IiwiQSI6MzgsIlIiOjY4LCJHIjoxMTQsIkIiOjE5Nn19LCJMaW5lV2VpZ2h0IjoxLjAsIkxpbmVUeXBlIjowLCJQYXJlbnRTdHlsZSI6bnVsbH0sIk1hcmdpbiI6eyIkaWQiOiIxODE4IiwiVG9wIjowLjAsIkxlZnQiOjAuMCwiUmlnaHQiOjAuMCwiQm90dG9tIjowLjB9LCJQYWRkaW5nIjp7IiRpZCI6IjE4MTkiLCJUb3AiOjAuMCwiTGVmdCI6MC4wLCJSaWdodCI6MC4wLCJCb3R0b20iOjAuMH0sIkJhY2tncm91bmQiOm51bGwsIklzVmlzaWJsZSI6dHJ1ZSwiV2lkdGgiOjAuMCwiSGVpZ2h0IjowLjAsIkJvcmRlclN0eWxlIjp7IiRpZCI6IjE4MjAiLCJMaW5lQ29sb3IiOm51bGwsIkxpbmVXZWlnaHQiOjAuMCwiTGluZVR5cGUiOjAsIlBhcmVudFN0eWxlIjpudWxsfSwiUGFyZW50U3R5bGUiOm51bGx9LCJfc2VsZWN0ZWRUaGVtZVByZXNldENvbG9ycyI6eyIkaWQiOiIxODIxIiwiVGV4dExpZ2h0Ijp7IiRpZCI6IjE4MjIiLCJBIjoyNTUsIlIiOjI1NSwiRyI6MjU1LCJCIjoyNTV9LCJUZXh0RGFyayI6eyIkaWQiOiIxODIzIiwiQSI6MjU1LCJSIjowLCJHIjowLCJCIjowfSwiQWNjZW50MSI6eyIkaWQiOiIxODI0IiwiQSI6MjU1LCJSIjoyMzgsIkciOjIzNiwiQiI6MjI1fSwiQWNjZW50MiI6eyIkaWQiOiIxODI1IiwiQSI6MjU1LCJSIjozMSwiRyI6NzMsIkIiOjEyNX0sIkFjY2VudDMiOnsiJGlkIjoiMTgyNiIsIkEiOjI1NSwiUiI6NzksIkciOjEyOSwiQiI6MTg5fSwiQWNjZW50NCI6eyIkaWQiOiIxODI3IiwiQSI6MjU1LCJSIjoxOTIsIkciOjgwLCJCIjo3N30sIkFjY2VudDUiOnsiJGlkIjoiMTgyOCIsIkEiOjI1NSwiUiI6MTU1LCJHIjoxODcsIkIiOjg5fSwiQWNjZW50NiI6eyIkaWQiOiIxODI5IiwiQSI6MjU1LCJSIjoxMjgsIkciOjEwMCwiQiI6MTYyfSwiQWNjZW50NyI6eyIkaWQiOiIxODMwIiwiQSI6MjU1LCJSIjo3NSwiRyI6MTcyLCJCIjoxOTh9LCJBY2NlbnQ4Ijp7IiRpZCI6IjE4MzEiLCJBIjoyNTUsIlIiOjI0NywiRyI6MTUwLCJCIjo3MH19LCJTaG93RWxhcHNlZFRpbWVHcmFkaWVudFN0eWxlIjpmYWxzZSwiVGltZWJhbmRSZXNlcnZlZExlZnRBcmVhU3R5bGUiOnsiJGlkIjoiMTgzMiIsIkFjdGl2aXR5SGVhZGVyV2lkdGgiOjc2LjAsIklzU2V0IjpmYWxzZX0sIkRlZmF1bHRTd2ltbGFuZVN0eWxlIjpudWxsLCJEZWZhdWx0U3dpbWxhbmVWMlN0eWxlIjp7IiRpZCI6IjE4MzMiLCJTdHlsZUlkIjoiMzMyY2ZiMTMtYjQwMS00ZWMzLWI2NTUtNzM5NjhkMDRkNzQ5IiwiSGVhZGVyU3R5bGUiOnsiJGlkIjoiMTgzNCIsIlRleHRJc1ZlcnRpY2FsIjpmYWxzZSwiVGV4dFN0eWxlIjp7IiRpZCI6IjE4MzUiLCJGb250U2V0dGluZ3MiOnsiJGlkIjoiMTgzNiIsIkZvbnRTaXplIjoxMSwiRm9udE5hbWUiOiJDYWxpYnJpIiwiSXNCb2xkIjpmYWxzZSwiSXNJdGFsaWMiOmZhbHNlLCJJc1VuZGVybGluZWQiOmZhbHNlLCJQYXJlbnRTdHlsZSI6bnVsbH0sIkF1dG9TaXplIjoyLCJGb3JlZ3JvdW5kIjp7IiRpZCI6IjE4MzciLCJDb2xvciI6eyIkaWQiOiIxODM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gzOSIsIlRvcCI6MC4wLCJMZWZ0IjowLjAsIlJpZ2h0IjowLjAsIkJvdHRvbSI6MC4wfSwiUGFkZGluZyI6eyIkaWQiOiIxODQwIiwiVG9wIjowLjAsIkxlZnQiOjAuMCwiUmlnaHQiOjAuMCwiQm90dG9tIjowLjB9LCJCYWNrZ3JvdW5kIjp7IiRpZCI6IjE4NDEiLCJDb2xvciI6eyIkaWQiOiIxODQyIiwiQSI6MjU1LCJSIjoyNTUsIkciOjI1NSwiQiI6MjU1fX0sIklzVmlzaWJsZSI6dHJ1ZSwiV2lkdGgiOjAuMCwiSGVpZ2h0IjowLjAsIkJvcmRlclN0eWxlIjpudWxsLCJQYXJlbnRTdHlsZSI6bnVsbH0sIlJlY3RhbmdsZVN0eWxlIjp7IiRpZCI6IjE4NDMiLCJNYXJnaW4iOnsiJGlkIjoiMTg0NCIsIlRvcCI6MC4wLCJMZWZ0IjowLjAsIlJpZ2h0IjowLjAsIkJvdHRvbSI6MC4wfSwiUGFkZGluZyI6eyIkaWQiOiIxODQ1IiwiVG9wIjowLjAsIkxlZnQiOjAuMCwiUmlnaHQiOjAuMCwiQm90dG9tIjowLjB9LCJCYWNrZ3JvdW5kIjp7IiRpZCI6IjE4NDYiLCJDb2xvciI6eyIkaWQiOiIxODQ3IiwiQSI6MjU1LCJSIjo3OSwiRyI6MTI5LCJCIjoxODl9fSwiSXNWaXNpYmxlIjp0cnVlLCJXaWR0aCI6MC4wLCJIZWlnaHQiOjAuMCwiQm9yZGVyU3R5bGUiOnsiJGlkIjoiMTg0OCIsIkxpbmVDb2xvciI6eyIkaWQiOiIxODQ5IiwiJHR5cGUiOiJOTFJFLkNvbW1vbi5Eb20uU29saWRDb2xvckJydXNoLCBOTFJFLkNvbW1vbiIsIkNvbG9yIjp7IiRpZCI6IjE4NTAiLCJBIjoyNTUsIlIiOjI1NSwiRyI6MjU1LCJCIjoyNTV9fSwiTGluZVdlaWdodCI6MC4wLCJMaW5lVHlwZSI6MCwiUGFyZW50U3R5bGUiOm51bGx9LCJQYXJlbnRTdHlsZSI6bnVsbH0sIk1hcmdpbiI6eyIkaWQiOiIxODUxIiwiVG9wIjowLjAsIkxlZnQiOjAuMCwiUmlnaHQiOjAuMCwiQm90dG9tIjowLjB9LCJQYWRkaW5nIjp7IiRpZCI6IjE4NTIiLCJUb3AiOjAuMCwiTGVmdCI6MC4wLCJSaWdodCI6MC4wLCJCb3R0b20iOjAuMH0sIkJhY2tncm91bmQiOm51bGwsIklzVmlzaWJsZSI6dHJ1ZSwiV2lkdGgiOjAuMCwiSGVpZ2h0IjowLjAsIkJvcmRlclN0eWxlIjpudWxsLCJQYXJlbnRTdHlsZSI6bnVsbH0sIkJhY2tncm91bmRTdHlsZSI6eyIkaWQiOiIxODUzIiwiTWFyZ2luIjp7IiRpZCI6IjE4NTQiLCJUb3AiOjAuMCwiTGVmdCI6MC4wLCJSaWdodCI6MC4wLCJCb3R0b20iOjAuMH0sIlBhZGRpbmciOnsiJGlkIjoiMTg1NSIsIlRvcCI6MC4wLCJMZWZ0IjowLjAsIlJpZ2h0IjowLjAsIkJvdHRvbSI6MC4wfSwiQmFja2dyb3VuZCI6eyIkaWQiOiIxODU2IiwiQ29sb3IiOnsiJGlkIjoiMTg1NyIsIkEiOjUxLCJSIjoyMDAsIkciOjIwMCwiQiI6MjAwfX0sIklzVmlzaWJsZSI6dHJ1ZSwiV2lkdGgiOjAuMCwiSGVpZ2h0IjowLjAsIkJvcmRlclN0eWxlIjp7IiRpZCI6IjE4NTgiLCJMaW5lQ29sb3IiOnsiJGlkIjoiMTg1OSIsIiR0eXBlIjoiTkxSRS5Db21tb24uRG9tLlNvbGlkQ29sb3JCcnVzaCwgTkxSRS5Db21tb24iLCJDb2xvciI6eyIkaWQiOiIxODYwIiwiQSI6MjU1LCJSIjoyMzQsIkciOjIyLCJCIjozMH19LCJMaW5lV2VpZ2h0IjowLjAsIkxpbmVUeXBlIjowLCJQYXJlbnRTdHlsZSI6bnVsbH0sIlBhcmVudFN0eWxlIjpudWxsfSwiSXNBYm92ZVRpbWViYW5kIjpmYWxzZSwiU3BhY2luZyI6MiwiRGVmYXVsdFN3aW1sYW5lVGFza1N0eWxlIjp7IiRpZCI6IjE4NjEiLCIkdHlwZSI6Ik5MUkUuQ29tbW9uLkRvbS5TdHlsZXMuRXhwbGljaXRTZXRhYmxlVGFza1N0eWxlLCBOTFJFLkNvbW1vbiIsIlNoYXBlIjoxLCJTaGFwZVRoaWNrbmVzcyI6MSwiRHVyYXRpb25Gb3JtYXQiOjAsIkluY2x1ZGVOb25Xb3JraW5nRGF5c0luRHVyYXRpb24iOmZhbHNlLCJQZXJjZW50YWdlQ29tcGxldGVTdHlsZSI6eyIkaWQiOiIxODYyIiwiRm9udFNldHRpbmdzIjp7IiRpZCI6IjE4NjMiLCJGb250U2l6ZSI6MTAsIkZvbnROYW1lIjoiQ2FsaWJyaSIsIklzQm9sZCI6ZmFsc2UsIklzSXRhbGljIjpmYWxzZSwiSXNVbmRlcmxpbmVkIjpmYWxzZSwiUGFyZW50U3R5bGUiOm51bGx9LCJBdXRvU2l6ZSI6MCwiRm9yZWdyb3VuZCI6eyIkaWQiOiIxODY0IiwiQ29sb3IiOnsiJGlkIjoiMTg2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ODY2IiwiVG9wIjowLjAsIkxlZnQiOjAuMCwiUmlnaHQiOjAuMCwiQm90dG9tIjowLjB9LCJQYWRkaW5nIjp7IiRpZCI6IjE4NjciLCJUb3AiOjAuMCwiTGVmdCI6MC4wLCJSaWdodCI6MC4wLCJCb3R0b20iOjAuMH0sIkJhY2tncm91bmQiOnsiJGlkIjoiMTg2OCIsIkNvbG9yIjp7IiRpZCI6IjE4NjkiLCJBIjo4OSwiUiI6MCwiRyI6MCwiQiI6MH19LCJJc1Zpc2libGUiOnRydWUsIldpZHRoIjowLjAsIkhlaWdodCI6MC4wLCJCb3JkZXJTdHlsZSI6eyIkaWQiOiIxODcwIiwiTGluZUNvbG9yIjpudWxsLCJMaW5lV2VpZ2h0IjowLjAsIkxpbmVUeXBlIjowLCJQYXJlbnRTdHlsZSI6bnVsbH0sIlBhcmVudFN0eWxlIjpudWxsfSwiRHVyYXRpb25TdHlsZSI6eyIkaWQiOiIxODcxIiwiRm9udFNldHRpbmdzIjp7IiRpZCI6IjE4NzIiLCJGb250U2l6ZSI6MTAsIkZvbnROYW1lIjoiQ2FsaWJyaSIsIklzQm9sZCI6ZmFsc2UsIklzSXRhbGljIjpmYWxzZSwiSXNVbmRlcmxpbmVkIjpmYWxzZSwiUGFyZW50U3R5bGUiOm51bGx9LCJBdXRvU2l6ZSI6MCwiRm9yZWdyb3VuZCI6eyIkaWQiOiIxODczIiwiQ29sb3IiOnsiJGlkIjoiMTg3NC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Tg3NSIsIlRvcCI6MC4wLCJMZWZ0IjowLjAsIlJpZ2h0IjowLjAsIkJvdHRvbSI6MC4wfSwiUGFkZGluZyI6eyIkaWQiOiIxODc2IiwiVG9wIjowLjAsIkxlZnQiOjAuMCwiUmlnaHQiOjAuMCwiQm90dG9tIjowLjB9LCJCYWNrZ3JvdW5kIjp7IiRpZCI6IjE4NzciLCJDb2xvciI6eyIkaWQiOiIxODc4IiwiQSI6MjU1LCJSIjozMSwiRyI6NzMsIkIiOjEyNX19LCJJc1Zpc2libGUiOnRydWUsIldpZHRoIjowLjAsIkhlaWdodCI6MC4wLCJCb3JkZXJTdHlsZSI6eyIkaWQiOiIxODc5IiwiTGluZUNvbG9yIjpudWxsLCJMaW5lV2VpZ2h0IjowLjAsIkxpbmVUeXBlIjowLCJQYXJlbnRTdHlsZSI6bnVsbH0sIlBhcmVudFN0eWxlIjpudWxsfSwiSG9yaXpvbnRhbENvbm5lY3RvclN0eWxlIjp7IiRpZCI6IjE4ODAiLCJMaW5lQ29sb3IiOnsiJGlkIjoiMTg4MSIsIiR0eXBlIjoiTkxSRS5Db21tb24uRG9tLlNvbGlkQ29sb3JCcnVzaCwgTkxSRS5Db21tb24iLCJDb2xvciI6eyIkaWQiOiIxODgyIiwiQSI6MjU1LCJSIjowLCJHIjowLCJCIjowfX0sIkxpbmVXZWlnaHQiOjAuMCwiTGluZVR5cGUiOjAsIlBhcmVudFN0eWxlIjpudWxsfSwiVmVydGljYWxDb25uZWN0b3JTdHlsZSI6eyIkaWQiOiIxODgzIiwiTGluZUNvbG9yIjp7IiRpZCI6IjE4ODQiLCIkdHlwZSI6Ik5MUkUuQ29tbW9uLkRvbS5Tb2xpZENvbG9yQnJ1c2gsIE5MUkUuQ29tbW9uIiwiQ29sb3IiOnsiJGlkIjoiMTg4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4ODYiLCJTaGFwZVN0eWxlIjp7IiRpZCI6IjE4ODciLCJNYXJnaW4iOnsiJGlkIjoiMTg4OCIsIlRvcCI6MC4wLCJMZWZ0IjowLjAsIlJpZ2h0IjowLjAsIkJvdHRvbSI6MC4wfSwiUGFkZGluZyI6eyIkaWQiOiIxODg5IiwiVG9wIjowLjAsIkxlZnQiOjAuMCwiUmlnaHQiOjAuMCwiQm90dG9tIjowLjB9LCJCYWNrZ3JvdW5kIjp7IiRpZCI6IjE4OTAiLCJDb2xvciI6eyIkaWQiOiIxODkxIiwiQSI6MTUzLCJSIjowLCJHIjowLCJCIjowfX0sIklzVmlzaWJsZSI6dHJ1ZSwiV2lkdGgiOjAuMCwiSGVpZ2h0IjowLjAsIkJvcmRlclN0eWxlIjp7IiRpZCI6IjE4OTIiLCJMaW5lQ29sb3IiOm51bGwsIkxpbmVXZWlnaHQiOjAuMCwiTGluZVR5cGUiOjAsIlBhcmVudFN0eWxlIjpudWxsfSwiUGFyZW50U3R5bGUiOm51bGx9LCJNYXJnaW4iOnsiJGlkIjoiMTg5MyIsIlRvcCI6MC4wLCJMZWZ0IjowLjAsIlJpZ2h0IjowLjAsIkJvdHRvbSI6MC4wfSwiUGFkZGluZyI6eyIkaWQiOiIxODk0IiwiVG9wIjowLjAsIkxlZnQiOjAuMCwiUmlnaHQiOjAuMCwiQm90dG9tIjowLjB9LCJCYWNrZ3JvdW5kIjpudWxsLCJJc1Zpc2libGUiOnRydWUsIldpZHRoIjowLjAsIkhlaWdodCI6MC4wLCJCb3JkZXJTdHlsZSI6bnVsbCwiUGFyZW50U3R5bGUiOm51bGx9LCJTaGFwZVN0eWxlIjp7IiRpZCI6IjE4OTUiLCJNYXJnaW4iOnsiJGlkIjoiMTg5NiIsIlRvcCI6MC4wLCJMZWZ0Ijo0LjAsIlJpZ2h0Ijo0LjAsIkJvdHRvbSI6MC4wfSwiUGFkZGluZyI6eyIkaWQiOiIxODk3IiwiVG9wIjowLjAsIkxlZnQiOjAuMCwiUmlnaHQiOjAuMCwiQm90dG9tIjowLjB9LCJCYWNrZ3JvdW5kIjp7IiRpZCI6IjE4OTgiLCJDb2xvciI6eyIkaWQiOiIxODk5IiwiQSI6MjU1LCJSIjo3OSwiRyI6MTI5LCJCIjoxODl9fSwiSXNWaXNpYmxlIjp0cnVlLCJXaWR0aCI6MC4wLCJIZWlnaHQiOjE2LjAsIkJvcmRlclN0eWxlIjp7IiRpZCI6IjE5MDAiLCJMaW5lQ29sb3IiOnsiJGlkIjoiMTkwMSIsIiR0eXBlIjoiTkxSRS5Db21tb24uRG9tLlNvbGlkQ29sb3JCcnVzaCwgTkxSRS5Db21tb24iLCJDb2xvciI6eyIkaWQiOiIxOTAyIiwiQSI6MjU1LCJSIjoyMzQsIkciOjIyLCJCIjozMH19LCJMaW5lV2VpZ2h0IjowLjAsIkxpbmVUeXBlIjowLCJQYXJlbnRTdHlsZSI6bnVsbH0sIlBhcmVudFN0eWxlIjpudWxsfSwiVGl0bGVTdHlsZSI6eyIkaWQiOiIxOTAzIiwiRm9udFNldHRpbmdzIjp7IiRpZCI6IjE5MDQiLCJGb250U2l6ZSI6MTEsIkZvbnROYW1lIjoiQ2FsaWJyaSIsIklzQm9sZCI6dHJ1ZSwiSXNJdGFsaWMiOmZhbHNlLCJJc1VuZGVybGluZWQiOmZhbHNlLCJQYXJlbnRTdHlsZSI6bnVsbH0sIkF1dG9TaXplIjowLCJGb3JlZ3JvdW5kIjp7IiRpZCI6IjE5MDUiLCJDb2xvciI6eyIkaWQiOiIxOTA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MDciLCJUb3AiOjAuMCwiTGVmdCI6MC4wLCJSaWdodCI6MC4wLCJCb3R0b20iOjAuMH0sIlBhZGRpbmciOnsiJGlkIjoiMTkwOCIsIlRvcCI6MC4wLCJMZWZ0IjowLjAsIlJpZ2h0IjowLjAsIkJvdHRvbSI6MC4wfSwiQmFja2dyb3VuZCI6eyIkaWQiOiIxOTA5IiwiQ29sb3IiOnsiJGlkIjoiMTkxMCIsIkEiOjI1NSwiUiI6MCwiRyI6MCwiQiI6MH19LCJJc1Zpc2libGUiOnRydWUsIldpZHRoIjowLjAsIkhlaWdodCI6MC4wLCJCb3JkZXJTdHlsZSI6eyIkaWQiOiIxOTExIiwiTGluZUNvbG9yIjpudWxsLCJMaW5lV2VpZ2h0IjowLjAsIkxpbmVUeXBlIjowLCJQYXJlbnRTdHlsZSI6bnVsbH0sIlBhcmVudFN0eWxlIjpudWxsfSwiRGF0ZVN0eWxlIjp7IiRpZCI6IjE5MTIiLCJGb250U2V0dGluZ3MiOnsiJGlkIjoiMTkxMyIsIkZvbnRTaXplIjoxMCwiRm9udE5hbWUiOiJDYWxpYnJpIiwiSXNCb2xkIjpmYWxzZSwiSXNJdGFsaWMiOmZhbHNlLCJJc1VuZGVybGluZWQiOmZhbHNlLCJQYXJlbnRTdHlsZSI6bnVsbH0sIkF1dG9TaXplIjowLCJGb3JlZ3JvdW5kIjp7IiRpZCI6IjE5MTQiLCJDb2xvciI6eyIkaWQiOiIxOTE1IiwiQSI6MjU1LCJSIjozMSwiRyI6NzMsIkIiOjEyNX19LCJNYXhXaWR0aCI6MjAwLjAsIk1heEhlaWdodCI6IkluZmluaXR5IiwiU21hcnRGb3JlZ3JvdW5kSXNBY3RpdmUiOmZhbHNlLCJIb3Jpem9udGFsQWxpZ25tZW50IjoyLCJWZXJ0aWNhbEFsaWdubWVudCI6MSwiU21hcnRGb3JlZ3JvdW5kIjpudWxsLCJCYWNrZ3JvdW5kRmlsbFR5cGUiOjAsIk1hcmdpbiI6eyIkaWQiOiIxOTE2IiwiVG9wIjowLjAsIkxlZnQiOjAuMCwiUmlnaHQiOjAuMCwiQm90dG9tIjowLjB9LCJQYWRkaW5nIjp7IiRpZCI6IjE5MTciLCJUb3AiOjAuMCwiTGVmdCI6MC4wLCJSaWdodCI6MC4wLCJCb3R0b20iOjAuMH0sIkJhY2tncm91bmQiOnsiJGlkIjoiMTkxOCIsIkNvbG9yIjp7IiRpZCI6IjE5MTkiLCJBIjoyNTUsIlIiOjMxLCJHIjo3MywiQiI6MTI1fX0sIklzVmlzaWJsZSI6dHJ1ZSwiV2lkdGgiOjAuMCwiSGVpZ2h0IjowLjAsIkJvcmRlclN0eWxlIjp7IiRpZCI6IjE5MjAiLCJMaW5lQ29sb3IiOm51bGwsIkxpbmVXZWlnaHQiOjAuMCwiTGluZVR5cGUiOjAsIlBhcmVudFN0eWxlIjpudWxsfSwiUGFyZW50U3R5bGUiOm51bGx9LCJEYXRlRm9ybWF0Ijp7IiRpZCI6IjE5M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yMiIsIkZvcm1hdCI6MCwiSXNWaXNpYmxlIjpmYWxzZSwiTGFzdEtub3duVmlzaWJpbGl0eVN0YXRlIjpmYWxzZX0sIklzVmlzaWJsZSI6dHJ1ZSwiVmFyaWFuY2VTdHlsZSI6eyIkaWQiOiIxOTIzIiwiVGV4dFN0eWxlIjp7IiRpZCI6IjE5MjQiLCJGb250U2V0dGluZ3MiOnsiJGlkIjoiMTkyNSIsIkZvbnRTaXplIjoxMSwiRm9udE5hbWUiOiJDYWxpYnJpIiwiSXNCb2xkIjpmYWxzZSwiSXNJdGFsaWMiOmZhbHNlLCJJc1VuZGVybGluZWQiOmZhbHNlLCJQYXJlbnRTdHlsZSI6bnVsbH0sIkF1dG9TaXplIjowLCJGb3JlZ3JvdW5kIjp7IiRpZCI6IjE5MjYiLCJDb2xvciI6eyIkaWQiOiIxOTI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MjgiLCJUb3AiOjAuMCwiTGVmdCI6MC4wLCJSaWdodCI6MC4wLCJCb3R0b20iOjAuMH0sIlBhZGRpbmciOnsiJGlkIjoiMTkyOSIsIlRvcCI6MC4wLCJMZWZ0IjowLjAsIlJpZ2h0IjowLjAsIkJvdHRvbSI6MC4wfSwiQmFja2dyb3VuZCI6eyIkaWQiOiIxOTMwIiwiQ29sb3IiOnsiJGlkIjoiMTkzMSIsIkEiOjAsIlIiOjAsIkciOjAsIkIiOjB9fSwiSXNWaXNpYmxlIjp0cnVlLCJXaWR0aCI6MC4wLCJIZWlnaHQiOjAuMCwiQm9yZGVyU3R5bGUiOnsiJGlkIjoiMTkzMiIsIkxpbmVDb2xvciI6bnVsbCwiTGluZVdlaWdodCI6MC4wLCJMaW5lVHlwZSI6MCwiUGFyZW50U3R5bGUiOm51bGx9LCJQYXJlbnRTdHlsZSI6bnVsbH0sIlBhcmVudFN0eWxlIjpudWxsfSwiUGFyZW50U3R5bGUiOm51bGwsIl9leHBsaWNpdGx5U2V0Ijp7IiRpZCI6IjE5MzM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xOTM0IiwiU2hhcGUiOjEzLCJDb25uZWN0b3JNYXJnaW4iOnsiJGlkIjoiMTkzNSIsIlRvcCI6MC4wLCJMZWZ0IjoyLjAsIlJpZ2h0IjoyLjAsIkJvdHRvbSI6MC4wfSwiQ29ubmVjdG9yU3R5bGUiOnsiJGlkIjoiMTkzNiIsIkxpbmVDb2xvciI6eyIkaWQiOiIxOTM3IiwiJHR5cGUiOiJOTFJFLkNvbW1vbi5Eb20uU29saWRDb2xvckJydXNoLCBOTFJFLkNvbW1vbiIsIkNvbG9yIjp7IiRpZCI6IjE5MzgiLCJBIjoxMjcsIlIiOjY0LCJHIjo2NCwiQiI6NjR9fSwiTGluZVdlaWdodCI6MS4wLCJMaW5lVHlwZSI6MCwiUGFyZW50U3R5bGUiOm51bGx9LCJJc0JlbG93VGltZWJhbmQiOmZhbHNlLCJQb3NpdGlvbk9uVGFzayI6MywiSGlkZURhdGUiOmZhbHNlLCJTaGFwZVNpemUiOjAsIlNwYWNpbmciOjAuMCwiUGFkZGluZyI6eyIkaWQiOiIxOTM5IiwiVG9wIjo1LjAsIkxlZnQiOjMuMCwiUmlnaHQiOjAuMCwiQm90dG9tIjoyLjB9LCJTaGFwZVN0eWxlIjp7IiRpZCI6IjE5NDAiLCJNYXJnaW4iOnsiJGlkIjoiMTk0MSIsIlRvcCI6MC4wLCJMZWZ0IjowLjAsIlJpZ2h0IjowLjAsIkJvdHRvbSI6MC4wfSwiUGFkZGluZyI6eyIkaWQiOiIxOTQyIiwiVG9wIjowLjAsIkxlZnQiOjAuMCwiUmlnaHQiOjAuMCwiQm90dG9tIjowLjB9LCJCYWNrZ3JvdW5kIjp7IiRpZCI6IjE5NDMiLCJDb2xvciI6eyIkaWQiOiIxOTQ0IiwiQSI6MjU1LCJSIjo2NCwiRyI6NjQsIkIiOjY0fX0sIklzVmlzaWJsZSI6dHJ1ZSwiV2lkdGgiOjEyLjAsIkhlaWdodCI6MTQuMCwiQm9yZGVyU3R5bGUiOnsiJGlkIjoiMTk0NSIsIkxpbmVDb2xvciI6eyIkaWQiOiIxOTQ2IiwiJHR5cGUiOiJOTFJFLkNvbW1vbi5Eb20uU29saWRDb2xvckJydXNoLCBOTFJFLkNvbW1vbiIsIkNvbG9yIjp7IiRpZCI6IjE5NDciLCJBIjoyNTUsIlIiOjI1NSwiRyI6MCwiQiI6MH19LCJMaW5lV2VpZ2h0IjowLjAsIkxpbmVUeXBlIjowLCJQYXJlbnRTdHlsZSI6bnVsbH0sIlBhcmVudFN0eWxlIjpudWxsfSwiVGl0bGVTdHlsZSI6eyIkaWQiOiIxOTQ4IiwiRm9udFNldHRpbmdzIjp7IiRpZCI6IjE5NDkiLCJGb250U2l6ZSI6MTEsIkZvbnROYW1lIjoiQ2FsaWJyaSIsIklzQm9sZCI6ZmFsc2UsIklzSXRhbGljIjpmYWxzZSwiSXNVbmRlcmxpbmVkIjpmYWxzZSwiUGFyZW50U3R5bGUiOm51bGx9LCJBdXRvU2l6ZSI6MCwiRm9yZWdyb3VuZCI6eyIkaWQiOiIxOTUwIiwiQ29sb3IiOnsiJGlkIjoiMTk1M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OTUyIiwiVG9wIjowLjAsIkxlZnQiOjAuMCwiUmlnaHQiOjAuMCwiQm90dG9tIjowLjB9LCJQYWRkaW5nIjp7IiRpZCI6IjE5NTMiLCJUb3AiOjAuMCwiTGVmdCI6MC4wLCJSaWdodCI6MC4wLCJCb3R0b20iOjAuMH0sIkJhY2tncm91bmQiOnsiJGlkIjoiMTk1NCIsIkNvbG9yIjp7IiRpZCI6IjE5NTUiLCJBIjoyNTUsIlIiOjAsIkciOjAsIkIiOjB9fSwiSXNWaXNpYmxlIjp0cnVlLCJXaWR0aCI6MC4wLCJIZWlnaHQiOjAuMCwiQm9yZGVyU3R5bGUiOnsiJGlkIjoiMTk1NiIsIkxpbmVDb2xvciI6bnVsbCwiTGluZVdlaWdodCI6MC4wLCJMaW5lVHlwZSI6MCwiUGFyZW50U3R5bGUiOm51bGx9LCJQYXJlbnRTdHlsZSI6bnVsbH0sIkRhdGVTdHlsZSI6eyIkaWQiOiIxOTU3IiwiRm9udFNldHRpbmdzIjp7IiRpZCI6IjE5NTgiLCJGb250U2l6ZSI6MTAsIkZvbnROYW1lIjoiQ2FsaWJyaSIsIklzQm9sZCI6ZmFsc2UsIklzSXRhbGljIjpmYWxzZSwiSXNVbmRlcmxpbmVkIjpmYWxzZSwiUGFyZW50U3R5bGUiOm51bGx9LCJBdXRvU2l6ZSI6MCwiRm9yZWdyb3VuZCI6eyIkaWQiOiIxOTU5IiwiQ29sb3IiOnsiJGlkIjoiMTk2MCIsIkEiOjI1NSwiUiI6MzEsIkciOjczLCJCIjoxMjV9fSwiTWF4V2lkdGgiOjIwMC4wLCJNYXhIZWlnaHQiOiJJbmZpbml0eSIsIlNtYXJ0Rm9yZWdyb3VuZElzQWN0aXZlIjpmYWxzZSwiSG9yaXpvbnRhbEFsaWdubWVudCI6MSwiVmVydGljYWxBbGlnbm1lbnQiOjEsIlNtYXJ0Rm9yZWdyb3VuZCI6bnVsbCwiQmFja2dyb3VuZEZpbGxUeXBlIjowLCJNYXJnaW4iOnsiJGlkIjoiMTk2MSIsIlRvcCI6MC4wLCJMZWZ0IjowLjAsIlJpZ2h0IjowLjAsIkJvdHRvbSI6MC4wfSwiUGFkZGluZyI6eyIkaWQiOiIxOTYyIiwiVG9wIjowLjAsIkxlZnQiOjAuMCwiUmlnaHQiOjAuMCwiQm90dG9tIjowLjB9LCJCYWNrZ3JvdW5kIjp7IiRpZCI6IjE5NjMiLCJDb2xvciI6eyIkaWQiOiIxOTY0IiwiQSI6MjU1LCJSIjozMSwiRyI6NzMsIkIiOjEyNX19LCJJc1Zpc2libGUiOmZhbHNlLCJXaWR0aCI6MC4wLCJIZWlnaHQiOjAuMCwiQm9yZGVyU3R5bGUiOnsiJGlkIjoiMTk2NSIsIkxpbmVDb2xvciI6bnVsbCwiTGluZVdlaWdodCI6MC4wLCJMaW5lVHlwZSI6MCwiUGFyZW50U3R5bGUiOm51bGx9LCJQYXJlbnRTdHlsZSI6bnVsbH0sIkRhdGVGb3JtYXQiOnsiJGlkIjoiMTk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Y3IiwiRm9ybWF0IjowLCJJc1Zpc2libGUiOmZhbHNlLCJMYXN0S25vd25WaXNpYmlsaXR5U3RhdGUiOmZhbHNlfSwiSXNWaXNpYmxlIjp0cnVlLCJWYXJpYW5jZVN0eWxlIjp7IiRpZCI6IjE5NjgiLCJUZXh0U3R5bGUiOnsiJGlkIjoiMTk2OSIsIkZvbnRTZXR0aW5ncyI6eyIkaWQiOiIxOTcwIiwiRm9udFNpemUiOjExLCJGb250TmFtZSI6IkNhbGlicmkiLCJJc0JvbGQiOmZhbHNlLCJJc0l0YWxpYyI6ZmFsc2UsIklzVW5kZXJsaW5lZCI6ZmFsc2UsIlBhcmVudFN0eWxlIjpudWxsfSwiQXV0b1NpemUiOjAsIkZvcmVncm91bmQiOnsiJGlkIjoiMTk3MSIsIkNvbG9yIjp7IiRpZCI6IjE5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3MyIsIlRvcCI6MC4wLCJMZWZ0IjowLjAsIlJpZ2h0IjowLjAsIkJvdHRvbSI6MC4wfSwiUGFkZGluZyI6eyIkaWQiOiIxOTc0IiwiVG9wIjowLjAsIkxlZnQiOjAuMCwiUmlnaHQiOjAuMCwiQm90dG9tIjowLjB9LCJCYWNrZ3JvdW5kIjp7IiRpZCI6IjE5NzUiLCJDb2xvciI6eyIkaWQiOiIxOTc2IiwiQSI6MCwiUiI6MCwiRyI6MCwiQiI6MH19LCJJc1Zpc2libGUiOmZhbHNlLCJXaWR0aCI6MC4wLCJIZWlnaHQiOjAuMCwiQm9yZGVyU3R5bGUiOnsiJGlkIjoiMTk3NyIsIkxpbmVDb2xvciI6bnVsbCwiTGluZVdlaWdodCI6MC4wLCJMaW5lVHlwZSI6MCwiUGFyZW50U3R5bGUiOm51bGx9LCJQYXJlbnRTdHlsZSI6bnVsbH0sIlBhcmVudFN0eWxlIjpudWxsfSwiUGFyZW50U3R5bGUiOm51bGx9LCJEZWZhdWx0U3dpbWxhbmVNaWxlc3RvbmVTdHlsZSI6eyIkaWQiOiIxOTc4IiwiVGl0bGVQb3NpdGlvbiI6IkxlZnQiLCJEYXRlUG9zaXRpb24iOiJSaWdodCIsIlZhcmlhbmNlUG9zaXRpb24iOiJSaWdodCIsIlNoYXBlVHlwZSI6MTMsIlNoYXBlU2l6ZSI6MCwiU3BhY2luZyI6NSwiU2hhcGVTdHlsZSI6eyIkaWQiOiIxOTc5IiwiTWFyZ2luIjp7IiRpZCI6IjE5ODAiLCJUb3AiOjAuMCwiTGVmdCI6MC4wLCJSaWdodCI6MC4wLCJCb3R0b20iOjAuMH0sIlBhZGRpbmciOnsiJGlkIjoiMTk4MSIsIlRvcCI6MC4wLCJMZWZ0IjowLjAsIlJpZ2h0IjowLjAsIkJvdHRvbSI6MC4wfSwiQmFja2dyb3VuZCI6eyIkaWQiOiIxOTgyIiwiQ29sb3IiOnsiJGlkIjoiMTk4MyIsIkEiOjI1NSwiUiI6NjQsIkciOjY0LCJCIjo2NH19LCJJc1Zpc2libGUiOnRydWUsIldpZHRoIjoxMi4wLCJIZWlnaHQiOjE0LjAsIkJvcmRlclN0eWxlIjp7IiRpZCI6IjE5ODQiLCJMaW5lQ29sb3IiOnsiJGlkIjoiMTk4NSIsIiR0eXBlIjoiTkxSRS5Db21tb24uRG9tLlNvbGlkQ29sb3JCcnVzaCwgTkxSRS5Db21tb24iLCJDb2xvciI6eyIkaWQiOiIxOTg2IiwiQSI6MjU1LCJSIjoyMzQsIkciOjIyLCJCIjozMH19LCJMaW5lV2VpZ2h0IjowLjAsIkxpbmVUeXBlIjowLCJQYXJlbnRTdHlsZSI6bnVsbH0sIlBhcmVudFN0eWxlIjpudWxsfSwiVGl0bGVTdHlsZSI6eyIkaWQiOiIxOTg3IiwiRm9udFNldHRpbmdzIjp7IiRpZCI6IjE5ODgiLCJGb250U2l6ZSI6MTEsIkZvbnROYW1lIjoiQ2FsaWJyaSIsIklzQm9sZCI6ZmFsc2UsIklzSXRhbGljIjpmYWxzZSwiSXNVbmRlcmxpbmVkIjpmYWxzZSwiUGFyZW50U3R5bGUiOm51bGx9LCJBdXRvU2l6ZSI6MCwiRm9yZWdyb3VuZCI6eyIkaWQiOiIxOTg5IiwiQ29sb3IiOnsiJGlkIjoiMTk5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OTkxIiwiVG9wIjowLjAsIkxlZnQiOjAuMCwiUmlnaHQiOjAuMCwiQm90dG9tIjowLjB9LCJQYWRkaW5nIjp7IiRpZCI6IjE5OTIiLCJUb3AiOjAuMCwiTGVmdCI6MC4wLCJSaWdodCI6MC4wLCJCb3R0b20iOjAuMH0sIkJhY2tncm91bmQiOnsiJGlkIjoiMTk5MyIsIkNvbG9yIjp7IiRpZCI6IjE5OTQiLCJBIjoyNTUsIlIiOjAsIkciOjAsIkIiOjB9fSwiSXNWaXNpYmxlIjp0cnVlLCJXaWR0aCI6MC4wLCJIZWlnaHQiOjAuMCwiQm9yZGVyU3R5bGUiOnsiJGlkIjoiMTk5NSIsIkxpbmVDb2xvciI6bnVsbCwiTGluZVdlaWdodCI6MC4wLCJMaW5lVHlwZSI6MCwiUGFyZW50U3R5bGUiOm51bGx9LCJQYXJlbnRTdHlsZSI6bnVsbH0sIkRhdGVTdHlsZSI6eyIkaWQiOiIxOTk2IiwiRm9udFNldHRpbmdzIjp7IiRpZCI6IjE5OTciLCJGb250U2l6ZSI6MTAsIkZvbnROYW1lIjoiQ2FsaWJyaSIsIklzQm9sZCI6ZmFsc2UsIklzSXRhbGljIjpmYWxzZSwiSXNVbmRlcmxpbmVkIjpmYWxzZSwiUGFyZW50U3R5bGUiOm51bGx9LCJBdXRvU2l6ZSI6MCwiRm9yZWdyb3VuZCI6eyIkaWQiOiIxOTk4IiwiQ29sb3IiOnsiJGlkIjoiMTk5OS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jAwMCIsIlRvcCI6MC4wLCJMZWZ0IjowLjAsIlJpZ2h0IjowLjAsIkJvdHRvbSI6MC4wfSwiUGFkZGluZyI6eyIkaWQiOiIyMDAxIiwiVG9wIjowLjAsIkxlZnQiOjAuMCwiUmlnaHQiOjAuMCwiQm90dG9tIjowLjB9LCJCYWNrZ3JvdW5kIjp7IiRpZCI6IjIwMDIiLCJDb2xvciI6eyIkaWQiOiIyMDAzIiwiQSI6MjU1LCJSIjozMSwiRyI6NzMsIkIiOjEyNX19LCJJc1Zpc2libGUiOnRydWUsIldpZHRoIjowLjAsIkhlaWdodCI6MC4wLCJCb3JkZXJTdHlsZSI6eyIkaWQiOiIyMDA0IiwiTGluZUNvbG9yIjpudWxsLCJMaW5lV2VpZ2h0IjowLjAsIkxpbmVUeXBlIjowLCJQYXJlbnRTdHlsZSI6bnVsbH0sIlBhcmVudFN0eWxlIjpudWxsfSwiRGF0ZUZvcm1hdCI6eyIkaWQiOiIyMDA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DYiLCJGb3JtYXQiOjAsIklzVmlzaWJsZSI6ZmFsc2UsIkxhc3RLbm93blZpc2liaWxpdHlTdGF0ZSI6ZmFsc2V9LCJJc1Zpc2libGUiOnRydWUsIlZhcmlhbmNlU3R5bGUiOnsiJGlkIjoiMjAwNyIsIlRleHRTdHlsZSI6eyIkaWQiOiIyMDA4IiwiRm9udFNldHRpbmdzIjp7IiRpZCI6IjIwMDkiLCJGb250U2l6ZSI6MTEsIkZvbnROYW1lIjoiQ2FsaWJyaSIsIklzQm9sZCI6ZmFsc2UsIklzSXRhbGljIjpmYWxzZSwiSXNVbmRlcmxpbmVkIjpmYWxzZSwiUGFyZW50U3R5bGUiOm51bGx9LCJBdXRvU2l6ZSI6MCwiRm9yZWdyb3VuZCI6eyIkaWQiOiIyMDEwIiwiQ29sb3IiOnsiJGlkIjoiMjAx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EyIiwiVG9wIjowLjAsIkxlZnQiOjAuMCwiUmlnaHQiOjAuMCwiQm90dG9tIjowLjB9LCJQYWRkaW5nIjp7IiRpZCI6IjIwMTMiLCJUb3AiOjAuMCwiTGVmdCI6MC4wLCJSaWdodCI6MC4wLCJCb3R0b20iOjAuMH0sIkJhY2tncm91bmQiOnsiJGlkIjoiMjAxNCIsIkNvbG9yIjp7IiRpZCI6IjIwMTUiLCJBIjowLCJSIjowLCJHIjowLCJCIjowfX0sIklzVmlzaWJsZSI6dHJ1ZSwiV2lkdGgiOjAuMCwiSGVpZ2h0IjowLjAsIkJvcmRlclN0eWxlIjp7IiRpZCI6IjIwMTYiLCJMaW5lQ29sb3IiOm51bGwsIkxpbmVXZWlnaHQiOjAuMCwiTGluZVR5cGUiOjAsIlBhcmVudFN0eWxlIjpudWxsfSwiUGFyZW50U3R5bGUiOm51bGx9LCJQYXJlbnRTdHlsZSI6bnVsbH0sIlBhcmVudFN0eWxlIjpudWxsfSwiRGVmYXVsdFN3aW1sYW5lQWN0aXZpdHlTdHlsZSI6eyIkaWQiOiIyMDE3IiwiSGVhZGVyU3R5bGUiOnsiJGlkIjoiMjAxOCIsIlRleHRTdHlsZSI6eyIkaWQiOiIyMDE5IiwiRm9udFNldHRpbmdzIjp7IiRpZCI6IjIwMjAiLCJGb250U2l6ZSI6MTEsIkZvbnROYW1lIjoiQ2FsaWJyaSIsIklzQm9sZCI6ZmFsc2UsIklzSXRhbGljIjpmYWxzZSwiSXNVbmRlcmxpbmVkIjpmYWxzZSwiUGFyZW50U3R5bGUiOm51bGx9LCJBdXRvU2l6ZSI6MiwiRm9yZWdyb3VuZCI6eyIkaWQiOiIyMDIxIiwiQ29sb3IiOnsiJGlkIjoiMjAy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wMjMiLCJUb3AiOjAuMCwiTGVmdCI6MC4wLCJSaWdodCI6MC4wLCJCb3R0b20iOjAuMH0sIlBhZGRpbmciOnsiJGlkIjoiMjAyNCIsIlRvcCI6MC4wLCJMZWZ0IjowLjAsIlJpZ2h0IjowLjAsIkJvdHRvbSI6MC4wfSwiQmFja2dyb3VuZCI6eyIkaWQiOiIyMDI1IiwiQ29sb3IiOnsiJGlkIjoiMjAyNiIsIkEiOjI1NSwiUiI6MCwiRyI6MCwiQiI6MH19LCJJc1Zpc2libGUiOnRydWUsIldpZHRoIjowLjAsIkhlaWdodCI6MC4wLCJCb3JkZXJTdHlsZSI6bnVsbCwiUGFyZW50U3R5bGUiOm51bGx9LCJSZWN0YW5nbGVTdHlsZSI6eyIkaWQiOiIyMDI3IiwiTWFyZ2luIjp7IiRpZCI6IjIwMjgiLCJUb3AiOjAuMCwiTGVmdCI6MC4wLCJSaWdodCI6MC4wLCJCb3R0b20iOjAuMH0sIlBhZGRpbmciOnsiJGlkIjoiMjAyOSIsIlRvcCI6MC4wLCJMZWZ0IjowLjAsIlJpZ2h0IjowLjAsIkJvdHRvbSI6MC4wfSwiQmFja2dyb3VuZCI6eyIkaWQiOiIyMDMwIiwiQ29sb3IiOnsiJGlkIjoiMjAzMSIsIkEiOjEyNywiUiI6NzksIkciOjEyOSwiQiI6MTg5fX0sIklzVmlzaWJsZSI6dHJ1ZSwiV2lkdGgiOjAuMCwiSGVpZ2h0IjowLjAsIkJvcmRlclN0eWxlIjp7IiRpZCI6IjIwMzIiLCJMaW5lQ29sb3IiOnsiJGlkIjoiMjAzMyIsIiR0eXBlIjoiTkxSRS5Db21tb24uRG9tLlNvbGlkQ29sb3JCcnVzaCwgTkxSRS5Db21tb24iLCJDb2xvciI6eyIkaWQiOiIyMDM0IiwiQSI6MjU1LCJSIjoyNTUsIkciOjAsIkIiOjB9fSwiTGluZVdlaWdodCI6MC4wLCJMaW5lVHlwZSI6MCwiUGFyZW50U3R5bGUiOm51bGx9LCJQYXJlbnRTdHlsZSI6bnVsbH0sIk1hcmdpbiI6eyIkaWQiOiIyMDM1IiwiVG9wIjowLjAsIkxlZnQiOjAuMCwiUmlnaHQiOjAuMCwiQm90dG9tIjowLjB9LCJQYWRkaW5nIjp7IiRpZCI6IjIwMzYiLCJUb3AiOjAuMCwiTGVmdCI6MC4wLCJSaWdodCI6MC4wLCJCb3R0b20iOjAuMH0sIkJhY2tncm91bmQiOm51bGwsIklzVmlzaWJsZSI6dHJ1ZSwiV2lkdGgiOjAuMCwiSGVpZ2h0IjowLjAsIkJvcmRlclN0eWxlIjpudWxsLCJQYXJlbnRTdHlsZSI6bnVsbH0sIkJhY2tncm91bmRTdHlsZSI6eyIkaWQiOiIyMDM3IiwiTWFyZ2luIjp7IiRpZCI6IjIwMzgiLCJUb3AiOjAuMCwiTGVmdCI6MC4wLCJSaWdodCI6MC4wLCJCb3R0b20iOjAuMH0sIlBhZGRpbmciOnsiJGlkIjoiMjAzOSIsIlRvcCI6MC4wLCJMZWZ0IjowLjAsIlJpZ2h0IjowLjAsIkJvdHRvbSI6MC4wfSwiQmFja2dyb3VuZCI6eyIkaWQiOiIyMDQwIiwiQ29sb3IiOnsiJGlkIjoiMjA0MSIsIkEiOjUxLCJSIjoyMDAsIkciOjIwMCwiQiI6MjAwfX0sIklzVmlzaWJsZSI6dHJ1ZSwiV2lkdGgiOjAuMCwiSGVpZ2h0IjowLjAsIkJvcmRlclN0eWxlIjp7IiRpZCI6IjIwNDIiLCJMaW5lQ29sb3IiOnsiJGlkIjoiMjA0MyIsIiR0eXBlIjoiTkxSRS5Db21tb24uRG9tLlNvbGlkQ29sb3JCcnVzaCwgTkxSRS5Db21tb24iLCJDb2xvciI6eyIkaWQiOiIyMDQ0IiwiQSI6MjU1LCJSIjoyMzQsIkciOjIyLCJCIjozMH19LCJMaW5lV2VpZ2h0IjowLjAsIkxpbmVUeXBlIjowLCJQYXJlbnRTdHlsZSI6bnVsbH0sIlBhcmVudFN0eWxlIjpudWxsfSwiTWFyZ2luIjp7IiRpZCI6IjIwNDUiLCJUb3AiOjAuMCwiTGVmdCI6MC4wLCJSaWdodCI6MC4wLCJCb3R0b20iOjAuMH0sIlBhZGRpbmciOnsiJGlkIjoiMjA0NiIsIlRvcCI6MC4wLCJMZWZ0IjowLjAsIlJpZ2h0IjowLjAsIkJvdHRvbSI6MC4wfSwiSXNWaXNpYmxlIjp0cnVlLCJXaWR0aCI6MC4wLCJIZWlnaHQiOjAuMCwiQm9yZGVyU3R5bGUiOnsiJGlkIjoiMjA0NyIsIkxpbmVDb2xvciI6bnVsbCwiTGluZVdlaWdodCI6MC4wLCJMaW5lVHlwZSI6MCwiUGFyZW50U3R5bGUiOm51bGx9LCJQYXJlbnRTdHlsZSI6bnVsbH0sIk1hcmdpbiI6eyIkaWQiOiIyMDQ4IiwiVG9wIjowLjAsIkxlZnQiOjAuMCwiUmlnaHQiOjAuMCwiQm90dG9tIjowLjB9LCJQYWRkaW5nIjp7IiRpZCI6IjIwNDkiLCJUb3AiOjAuMCwiTGVmdCI6MC4wLCJSaWdodCI6MC4wLCJCb3R0b20iOjAuMH0sIklzVmlzaWJsZSI6dHJ1ZSwiV2lkdGgiOjAuMCwiSGVpZ2h0IjowLjAsIkJvcmRlclN0eWxlIjp7IiRpZCI6IjIwNTAiLCJMaW5lQ29sb3IiOm51bGwsIkxpbmVXZWlnaHQiOjAuMCwiTGluZVR5cGUiOjAsIlBhcmVudFN0eWxlIjpudWxsfSwiUGFyZW50U3R5bGUiOm51bGx9LCJfYWRkaXRpb25hbFN3aW1sYW5lVjJTdHlsZXMiOlt7IiRpZCI6IjIwNTEiLCJTdHlsZUlkIjoiOTg1MTNlMTAtNTUxYy00ZjMwLWFjMTEtYTA2OTBlOTAzMTM0IiwiSGVhZGVyU3R5bGUiOnsiJGlkIjoiMjA1MiIsIlRleHRJc1ZlcnRpY2FsIjpmYWxzZSwiVGV4dFN0eWxlIjp7IiRpZCI6IjIwNTMiLCJGb250U2V0dGluZ3MiOnsiJGlkIjoiMjA1NCIsIkZvbnRTaXplIjoxMSwiRm9udE5hbWUiOiJDYWxpYnJpIiwiSXNCb2xkIjpmYWxzZSwiSXNJdGFsaWMiOmZhbHNlLCJJc1VuZGVybGluZWQiOmZhbHNlLCJQYXJlbnRTdHlsZSI6bnVsbH0sIkF1dG9TaXplIjoyLCJGb3JlZ3JvdW5kIjp7IiRpZCI6IjIwNTUiLCJDb2xvciI6eyIkaWQiOiIyMDU2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MjA1NyIsIlRvcCI6MC4wLCJMZWZ0IjowLjAsIlJpZ2h0IjowLjAsIkJvdHRvbSI6MC4wfSwiUGFkZGluZyI6eyIkaWQiOiIyMDU4IiwiVG9wIjowLjAsIkxlZnQiOjAuMCwiUmlnaHQiOjAuMCwiQm90dG9tIjowLjB9LCJCYWNrZ3JvdW5kIjp7IiRpZCI6IjIwNTkiLCJDb2xvciI6eyIkaWQiOiIyMDYwIiwiQSI6MjU1LCJSIjoyNTUsIkciOjI1NSwiQiI6MjU1fX0sIklzVmlzaWJsZSI6dHJ1ZSwiV2lkdGgiOjAuMCwiSGVpZ2h0IjowLjAsIkJvcmRlclN0eWxlIjpudWxsLCJQYXJlbnRTdHlsZSI6bnVsbH0sIlJlY3RhbmdsZVN0eWxlIjp7IiRpZCI6IjIwNjEiLCJNYXJnaW4iOnsiJGlkIjoiMjA2MiIsIlRvcCI6MC4wLCJMZWZ0IjowLjAsIlJpZ2h0IjowLjAsIkJvdHRvbSI6MC4wfSwiUGFkZGluZyI6eyIkaWQiOiIyMDYzIiwiVG9wIjowLjAsIkxlZnQiOjAuMCwiUmlnaHQiOjAuMCwiQm90dG9tIjowLjB9LCJCYWNrZ3JvdW5kIjp7IiRpZCI6IjIwNjQiLCJDb2xvciI6eyIkaWQiOiIyMDY1IiwiQSI6MjU1LCJSIjoxOTIsIkciOjgwLCJCIjo3N319LCJJc1Zpc2libGUiOnRydWUsIldpZHRoIjowLjAsIkhlaWdodCI6MC4wLCJCb3JkZXJTdHlsZSI6eyIkaWQiOiIyMDY2IiwiTGluZUNvbG9yIjp7IiRpZCI6IjIwNjciLCIkdHlwZSI6Ik5MUkUuQ29tbW9uLkRvbS5Tb2xpZENvbG9yQnJ1c2gsIE5MUkUuQ29tbW9uIiwiQ29sb3IiOnsiJGlkIjoiMjA2OCIsIkEiOjI1NSwiUiI6MjU1LCJHIjoyNTUsIkIiOjI1NX19LCJMaW5lV2VpZ2h0IjowLjAsIkxpbmVUeXBlIjowLCJQYXJlbnRTdHlsZSI6bnVsbH0sIlBhcmVudFN0eWxlIjpudWxsfSwiTWFyZ2luIjp7IiRpZCI6IjIwNjkiLCJUb3AiOjAuMCwiTGVmdCI6MC4wLCJSaWdodCI6MC4wLCJCb3R0b20iOjAuMH0sIlBhZGRpbmciOnsiJGlkIjoiMjA3MCIsIlRvcCI6MC4wLCJMZWZ0IjowLjAsIlJpZ2h0IjowLjAsIkJvdHRvbSI6MC4wfSwiQmFja2dyb3VuZCI6bnVsbCwiSXNWaXNpYmxlIjp0cnVlLCJXaWR0aCI6MC4wLCJIZWlnaHQiOjAuMCwiQm9yZGVyU3R5bGUiOm51bGwsIlBhcmVudFN0eWxlIjpudWxsfSwiQmFja2dyb3VuZFN0eWxlIjp7IiRpZCI6IjIwNzEiLCJNYXJnaW4iOnsiJGlkIjoiMjA3MiIsIlRvcCI6MC4wLCJMZWZ0IjowLjAsIlJpZ2h0IjowLjAsIkJvdHRvbSI6MC4wfSwiUGFkZGluZyI6eyIkaWQiOiIyMDczIiwiVG9wIjowLjAsIkxlZnQiOjAuMCwiUmlnaHQiOjAuMCwiQm90dG9tIjowLjB9LCJCYWNrZ3JvdW5kIjp7IiRpZCI6IjIwNzQiLCJDb2xvciI6eyIkaWQiOiIyMDc1IiwiQSI6NTEsIlIiOjIwMCwiRyI6MjAwLCJCIjoyMDB9fSwiSXNWaXNpYmxlIjp0cnVlLCJXaWR0aCI6MC4wLCJIZWlnaHQiOjAuMCwiQm9yZGVyU3R5bGUiOnsiJGlkIjoiMjA3NiIsIkxpbmVDb2xvciI6eyIkaWQiOiIyMDc3IiwiJHR5cGUiOiJOTFJFLkNvbW1vbi5Eb20uU29saWRDb2xvckJydXNoLCBOTFJFLkNvbW1vbiIsIkNvbG9yIjp7IiRpZCI6IjIwNzgiLCJBIjoyNTUsIlIiOjIzNCwiRyI6MjIsIkIiOjMwfX0sIkxpbmVXZWlnaHQiOjAuMCwiTGluZVR5cGUiOjAsIlBhcmVudFN0eWxlIjpudWxsfSwiUGFyZW50U3R5bGUiOm51bGx9LCJJc0Fib3ZlVGltZWJhbmQiOmZhbHNlLCJTcGFjaW5nIjoyLCJEZWZhdWx0U3dpbWxhbmVUYXNrU3R5bGUiOnsiJGlkIjoiMjA3OSIsIiR0eXBlIjoiTkxSRS5Db21tb24uRG9tLlN0eWxlcy5FeHBsaWNpdFNldGFibGVUYXNrU3R5bGUsIE5MUkUuQ29tbW9uIiwiU2hhcGUiOjEsIlNoYXBlVGhpY2tuZXNzIjoxLCJEdXJhdGlvbkZvcm1hdCI6MCwiSW5jbHVkZU5vbldvcmtpbmdEYXlzSW5EdXJhdGlvbiI6ZmFsc2UsIlBlcmNlbnRhZ2VDb21wbGV0ZVN0eWxlIjp7IiRpZCI6IjIwODAiLCJGb250U2V0dGluZ3MiOnsiJGlkIjoiMjA4MSIsIkZvbnRTaXplIjoxMCwiRm9udE5hbWUiOiJDYWxpYnJpIiwiSXNCb2xkIjpmYWxzZSwiSXNJdGFsaWMiOmZhbHNlLCJJc1VuZGVybGluZWQiOmZhbHNlLCJQYXJlbnRTdHlsZSI6bnVsbH0sIkF1dG9TaXplIjowLCJGb3JlZ3JvdW5kIjp7IiRpZCI6IjIwODIiLCJDb2xvciI6eyIkaWQiOiIyMDg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wODQiLCJUb3AiOjAuMCwiTGVmdCI6MC4wLCJSaWdodCI6MC4wLCJCb3R0b20iOjAuMH0sIlBhZGRpbmciOnsiJGlkIjoiMjA4NSIsIlRvcCI6MC4wLCJMZWZ0IjowLjAsIlJpZ2h0IjowLjAsIkJvdHRvbSI6MC4wfSwiQmFja2dyb3VuZCI6eyIkaWQiOiIyMDg2IiwiQ29sb3IiOnsiJGlkIjoiMjA4NyIsIkEiOjg5LCJSIjowLCJHIjowLCJCIjowfX0sIklzVmlzaWJsZSI6dHJ1ZSwiV2lkdGgiOjAuMCwiSGVpZ2h0IjowLjAsIkJvcmRlclN0eWxlIjp7IiRpZCI6IjIwODgiLCJMaW5lQ29sb3IiOm51bGwsIkxpbmVXZWlnaHQiOjAuMCwiTGluZVR5cGUiOjAsIlBhcmVudFN0eWxlIjpudWxsfSwiUGFyZW50U3R5bGUiOm51bGx9LCJEdXJhdGlvblN0eWxlIjp7IiRpZCI6IjIwODkiLCJGb250U2V0dGluZ3MiOnsiJGlkIjoiMjA5MCIsIkZvbnRTaXplIjoxMCwiRm9udE5hbWUiOiJDYWxpYnJpIiwiSXNCb2xkIjpmYWxzZSwiSXNJdGFsaWMiOmZhbHNlLCJJc1VuZGVybGluZWQiOmZhbHNlLCJQYXJlbnRTdHlsZSI6bnVsbH0sIkF1dG9TaXplIjowLCJGb3JlZ3JvdW5kIjp7IiRpZCI6IjIwOTEiLCJDb2xvciI6eyIkaWQiOiIyMDky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yMDkzIiwiVG9wIjowLjAsIkxlZnQiOjAuMCwiUmlnaHQiOjAuMCwiQm90dG9tIjowLjB9LCJQYWRkaW5nIjp7IiRpZCI6IjIwOTQiLCJUb3AiOjAuMCwiTGVmdCI6MC4wLCJSaWdodCI6MC4wLCJCb3R0b20iOjAuMH0sIkJhY2tncm91bmQiOnsiJGlkIjoiMjA5NSIsIkNvbG9yIjp7IiRpZCI6IjIwOTYiLCJBIjoyNTUsIlIiOjMxLCJHIjo3MywiQiI6MTI1fX0sIklzVmlzaWJsZSI6dHJ1ZSwiV2lkdGgiOjAuMCwiSGVpZ2h0IjowLjAsIkJvcmRlclN0eWxlIjp7IiRpZCI6IjIwOTciLCJMaW5lQ29sb3IiOm51bGwsIkxpbmVXZWlnaHQiOjAuMCwiTGluZVR5cGUiOjAsIlBhcmVudFN0eWxlIjpudWxsfSwiUGFyZW50U3R5bGUiOm51bGx9LCJIb3Jpem9udGFsQ29ubmVjdG9yU3R5bGUiOnsiJGlkIjoiMjA5OCIsIkxpbmVDb2xvciI6eyIkaWQiOiIyMDk5IiwiJHR5cGUiOiJOTFJFLkNvbW1vbi5Eb20uU29saWRDb2xvckJydXNoLCBOTFJFLkNvbW1vbiIsIkNvbG9yIjp7IiRpZCI6IjIxMDAiLCJBIjoyNTUsIlIiOjAsIkciOjAsIkIiOjB9fSwiTGluZVdlaWdodCI6MC4wLCJMaW5lVHlwZSI6MCwiUGFyZW50U3R5bGUiOm51bGx9LCJWZXJ0aWNhbENvbm5lY3RvclN0eWxlIjp7IiRpZCI6IjIxMDEiLCJMaW5lQ29sb3IiOnsiJGlkIjoiMjEwMiIsIiR0eXBlIjoiTkxSRS5Db21tb24uRG9tLlNvbGlkQ29sb3JCcnVzaCwgTkxSRS5Db21tb24iLCJDb2xvciI6eyIkaWQiOiIyMTA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EwNCIsIlNoYXBlU3R5bGUiOnsiJGlkIjoiMjEwNSIsIk1hcmdpbiI6eyIkaWQiOiIyMTA2IiwiVG9wIjowLjAsIkxlZnQiOjAuMCwiUmlnaHQiOjAuMCwiQm90dG9tIjowLjB9LCJQYWRkaW5nIjp7IiRpZCI6IjIxMDciLCJUb3AiOjAuMCwiTGVmdCI6MC4wLCJSaWdodCI6MC4wLCJCb3R0b20iOjAuMH0sIkJhY2tncm91bmQiOnsiJGlkIjoiMjEwOCIsIkNvbG9yIjp7IiRpZCI6IjIxMDkiLCJBIjoxNTMsIlIiOjAsIkciOjAsIkIiOjB9fSwiSXNWaXNpYmxlIjp0cnVlLCJXaWR0aCI6MC4wLCJIZWlnaHQiOjAuMCwiQm9yZGVyU3R5bGUiOnsiJGlkIjoiMjExMCIsIkxpbmVDb2xvciI6bnVsbCwiTGluZVdlaWdodCI6MC4wLCJMaW5lVHlwZSI6MCwiUGFyZW50U3R5bGUiOm51bGx9LCJQYXJlbnRTdHlsZSI6bnVsbH0sIk1hcmdpbiI6eyIkaWQiOiIyMTExIiwiVG9wIjowLjAsIkxlZnQiOjAuMCwiUmlnaHQiOjAuMCwiQm90dG9tIjowLjB9LCJQYWRkaW5nIjp7IiRpZCI6IjIxMTIiLCJUb3AiOjAuMCwiTGVmdCI6MC4wLCJSaWdodCI6MC4wLCJCb3R0b20iOjAuMH0sIkJhY2tncm91bmQiOm51bGwsIklzVmlzaWJsZSI6dHJ1ZSwiV2lkdGgiOjAuMCwiSGVpZ2h0IjowLjAsIkJvcmRlclN0eWxlIjpudWxsLCJQYXJlbnRTdHlsZSI6bnVsbH0sIlNoYXBlU3R5bGUiOnsiJGlkIjoiMjExMyIsIk1hcmdpbiI6eyIkaWQiOiIyMTE0IiwiVG9wIjowLjAsIkxlZnQiOjQuMCwiUmlnaHQiOjQuMCwiQm90dG9tIjowLjB9LCJQYWRkaW5nIjp7IiRpZCI6IjIxMTUiLCJUb3AiOjAuMCwiTGVmdCI6MC4wLCJSaWdodCI6MC4wLCJCb3R0b20iOjAuMH0sIkJhY2tncm91bmQiOnsiJGlkIjoiMjExNiIsIkNvbG9yIjp7IiRpZCI6IjIxMTciLCJBIjoyNTUsIlIiOjE5MiwiRyI6ODAsIkIiOjc3fX0sIklzVmlzaWJsZSI6dHJ1ZSwiV2lkdGgiOjAuMCwiSGVpZ2h0IjoxNi4wLCJCb3JkZXJTdHlsZSI6eyIkaWQiOiIyMTE4IiwiTGluZUNvbG9yIjp7IiRpZCI6IjIxMTkiLCIkdHlwZSI6Ik5MUkUuQ29tbW9uLkRvbS5Tb2xpZENvbG9yQnJ1c2gsIE5MUkUuQ29tbW9uIiwiQ29sb3IiOnsiJGlkIjoiMjEyMCIsIkEiOjI1NSwiUiI6MjM0LCJHIjoyMiwiQiI6MzB9fSwiTGluZVdlaWdodCI6MC4wLCJMaW5lVHlwZSI6MCwiUGFyZW50U3R5bGUiOm51bGx9LCJQYXJlbnRTdHlsZSI6bnVsbH0sIlRpdGxlU3R5bGUiOnsiJGlkIjoiMjEyMSIsIkZvbnRTZXR0aW5ncyI6eyIkaWQiOiIyMTIyIiwiRm9udFNpemUiOjExLCJGb250TmFtZSI6IkNhbGlicmkiLCJJc0JvbGQiOnRydWUsIklzSXRhbGljIjpmYWxzZSwiSXNVbmRlcmxpbmVkIjpmYWxzZSwiUGFyZW50U3R5bGUiOm51bGx9LCJBdXRvU2l6ZSI6MCwiRm9yZWdyb3VuZCI6eyIkaWQiOiIyMTIzIiwiQ29sb3IiOnsiJGlkIjoiMjEy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TI1IiwiVG9wIjowLjAsIkxlZnQiOjAuMCwiUmlnaHQiOjAuMCwiQm90dG9tIjowLjB9LCJQYWRkaW5nIjp7IiRpZCI6IjIxMjYiLCJUb3AiOjAuMCwiTGVmdCI6MC4wLCJSaWdodCI6MC4wLCJCb3R0b20iOjAuMH0sIkJhY2tncm91bmQiOnsiJGlkIjoiMjEyNyIsIkNvbG9yIjp7IiRpZCI6IjIxMjgiLCJBIjoyNTUsIlIiOjAsIkciOjAsIkIiOjB9fSwiSXNWaXNpYmxlIjp0cnVlLCJXaWR0aCI6MC4wLCJIZWlnaHQiOjAuMCwiQm9yZGVyU3R5bGUiOnsiJGlkIjoiMjEyOSIsIkxpbmVDb2xvciI6bnVsbCwiTGluZVdlaWdodCI6MC4wLCJMaW5lVHlwZSI6MCwiUGFyZW50U3R5bGUiOm51bGx9LCJQYXJlbnRTdHlsZSI6bnVsbH0sIkRhdGVTdHlsZSI6eyIkaWQiOiIyMTMwIiwiRm9udFNldHRpbmdzIjp7IiRpZCI6IjIxMzEiLCJGb250U2l6ZSI6MTAsIkZvbnROYW1lIjoiQ2FsaWJyaSIsIklzQm9sZCI6ZmFsc2UsIklzSXRhbGljIjpmYWxzZSwiSXNVbmRlcmxpbmVkIjpmYWxzZSwiUGFyZW50U3R5bGUiOm51bGx9LCJBdXRvU2l6ZSI6MCwiRm9yZWdyb3VuZCI6eyIkaWQiOiIyMTMyIiwiQ29sb3IiOnsiJGlkIjoiMjEzMyIsIkEiOjI1NSwiUiI6MzEsIkciOjczLCJCIjoxMjV9fSwiTWF4V2lkdGgiOjIwMC4wLCJNYXhIZWlnaHQiOiJJbmZpbml0eSIsIlNtYXJ0Rm9yZWdyb3VuZElzQWN0aXZlIjpmYWxzZSwiSG9yaXpvbnRhbEFsaWdubWVudCI6MiwiVmVydGljYWxBbGlnbm1lbnQiOjEsIlNtYXJ0Rm9yZWdyb3VuZCI6bnVsbCwiQmFja2dyb3VuZEZpbGxUeXBlIjowLCJNYXJnaW4iOnsiJGlkIjoiMjEzNCIsIlRvcCI6MC4wLCJMZWZ0IjowLjAsIlJpZ2h0IjowLjAsIkJvdHRvbSI6MC4wfSwiUGFkZGluZyI6eyIkaWQiOiIyMTM1IiwiVG9wIjowLjAsIkxlZnQiOjAuMCwiUmlnaHQiOjAuMCwiQm90dG9tIjowLjB9LCJCYWNrZ3JvdW5kIjp7IiRpZCI6IjIxMzYiLCJDb2xvciI6eyIkaWQiOiIyMTM3IiwiQSI6MjU1LCJSIjozMSwiRyI6NzMsIkIiOjEyNX19LCJJc1Zpc2libGUiOnRydWUsIldpZHRoIjowLjAsIkhlaWdodCI6MC4wLCJCb3JkZXJTdHlsZSI6eyIkaWQiOiIyMTM4IiwiTGluZUNvbG9yIjpudWxsLCJMaW5lV2VpZ2h0IjowLjAsIkxpbmVUeXBlIjowLCJQYXJlbnRTdHlsZSI6bnVsbH0sIlBhcmVudFN0eWxlIjpudWxsfSwiRGF0ZUZvcm1hdCI6eyIkaWQiOiIyMTM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DAiLCJGb3JtYXQiOjAsIklzVmlzaWJsZSI6ZmFsc2UsIkxhc3RLbm93blZpc2liaWxpdHlTdGF0ZSI6ZmFsc2V9LCJJc1Zpc2libGUiOnRydWUsIlZhcmlhbmNlU3R5bGUiOnsiJGlkIjoiMjE0MSIsIlRleHRTdHlsZSI6eyIkaWQiOiIyMTQyIiwiRm9udFNldHRpbmdzIjp7IiRpZCI6IjIxNDMiLCJGb250U2l6ZSI6MTEsIkZvbnROYW1lIjoiQ2FsaWJyaSIsIklzQm9sZCI6ZmFsc2UsIklzSXRhbGljIjpmYWxzZSwiSXNVbmRlcmxpbmVkIjpmYWxzZSwiUGFyZW50U3R5bGUiOm51bGx9LCJBdXRvU2l6ZSI6MCwiRm9yZWdyb3VuZCI6eyIkaWQiOiIyMTQ0IiwiQ29sb3IiOnsiJGlkIjoiMjE0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TQ2IiwiVG9wIjowLjAsIkxlZnQiOjAuMCwiUmlnaHQiOjAuMCwiQm90dG9tIjowLjB9LCJQYWRkaW5nIjp7IiRpZCI6IjIxNDciLCJUb3AiOjAuMCwiTGVmdCI6MC4wLCJSaWdodCI6MC4wLCJCb3R0b20iOjAuMH0sIkJhY2tncm91bmQiOnsiJGlkIjoiMjE0OCIsIkNvbG9yIjp7IiRpZCI6IjIxNDkiLCJBIjowLCJSIjowLCJHIjowLCJCIjowfX0sIklzVmlzaWJsZSI6dHJ1ZSwiV2lkdGgiOjAuMCwiSGVpZ2h0IjowLjAsIkJvcmRlclN0eWxlIjp7IiRpZCI6IjIxNTAiLCJMaW5lQ29sb3IiOm51bGwsIkxpbmVXZWlnaHQiOjAuMCwiTGluZVR5cGUiOjAsIlBhcmVudFN0eWxlIjpudWxsfSwiUGFyZW50U3R5bGUiOm51bGx9LCJQYXJlbnRTdHlsZSI6bnVsbH0sIlBhcmVudFN0eWxlIjpudWxsLCJfZXhwbGljaXRseVNldCI6eyIkaWQiOiIyMTU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jE1MiIsIlNoYXBlIjoxMywiQ29ubmVjdG9yTWFyZ2luIjp7IiRpZCI6IjIxNTMiLCJUb3AiOjAuMCwiTGVmdCI6Mi4wLCJSaWdodCI6Mi4wLCJCb3R0b20iOjAuMH0sIkNvbm5lY3RvclN0eWxlIjp7IiRpZCI6IjIxNTQiLCJMaW5lQ29sb3IiOnsiJGlkIjoiMjE1NSIsIiR0eXBlIjoiTkxSRS5Db21tb24uRG9tLlNvbGlkQ29sb3JCcnVzaCwgTkxSRS5Db21tb24iLCJDb2xvciI6eyIkaWQiOiIyMTU2IiwiQSI6MTI3LCJSIjo2NCwiRyI6NjQsIkIiOjY0fX0sIkxpbmVXZWlnaHQiOjEuMCwiTGluZVR5cGUiOjAsIlBhcmVudFN0eWxlIjpudWxsfSwiSXNCZWxvd1RpbWViYW5kIjpmYWxzZSwiUG9zaXRpb25PblRhc2siOjMsIkhpZGVEYXRlIjpmYWxzZSwiU2hhcGVTaXplIjowLCJTcGFjaW5nIjowLjAsIlBhZGRpbmciOnsiJGlkIjoiMjE1NyIsIlRvcCI6NS4wLCJMZWZ0IjozLjAsIlJpZ2h0IjowLjAsIkJvdHRvbSI6Mi4wfSwiU2hhcGVTdHlsZSI6eyIkaWQiOiIyMTU4IiwiTWFyZ2luIjp7IiRpZCI6IjIxNTkiLCJUb3AiOjAuMCwiTGVmdCI6MC4wLCJSaWdodCI6MC4wLCJCb3R0b20iOjAuMH0sIlBhZGRpbmciOnsiJGlkIjoiMjE2MCIsIlRvcCI6MC4wLCJMZWZ0IjowLjAsIlJpZ2h0IjowLjAsIkJvdHRvbSI6MC4wfSwiQmFja2dyb3VuZCI6eyIkaWQiOiIyMTYxIiwiQ29sb3IiOnsiJGlkIjoiMjE2MiIsIkEiOjI1NSwiUiI6NjQsIkciOjY0LCJCIjo2NH19LCJJc1Zpc2libGUiOnRydWUsIldpZHRoIjoxMi4wLCJIZWlnaHQiOjE0LjAsIkJvcmRlclN0eWxlIjp7IiRpZCI6IjIxNjMiLCJMaW5lQ29sb3IiOnsiJGlkIjoiMjE2NCIsIiR0eXBlIjoiTkxSRS5Db21tb24uRG9tLlNvbGlkQ29sb3JCcnVzaCwgTkxSRS5Db21tb24iLCJDb2xvciI6eyIkaWQiOiIyMTY1IiwiQSI6MjU1LCJSIjoyNTUsIkciOjI1NSwiQiI6MjU1fX0sIkxpbmVXZWlnaHQiOjAuMCwiTGluZVR5cGUiOjAsIlBhcmVudFN0eWxlIjpudWxsfSwiUGFyZW50U3R5bGUiOm51bGx9LCJUaXRsZVN0eWxlIjp7IiRpZCI6IjIxNjYiLCJGb250U2V0dGluZ3MiOnsiJGlkIjoiMjE2NyIsIkZvbnRTaXplIjoxMSwiRm9udE5hbWUiOiJDYWxpYnJpIiwiSXNCb2xkIjpmYWxzZSwiSXNJdGFsaWMiOmZhbHNlLCJJc1VuZGVybGluZWQiOmZhbHNlLCJQYXJlbnRTdHlsZSI6bnVsbH0sIkF1dG9TaXplIjowLCJGb3JlZ3JvdW5kIjp7IiRpZCI6IjIxNjgiLCJDb2xvciI6eyIkaWQiOiIyMTY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xNzAiLCJUb3AiOjAuMCwiTGVmdCI6MC4wLCJSaWdodCI6MC4wLCJCb3R0b20iOjAuMH0sIlBhZGRpbmciOnsiJGlkIjoiMjE3MSIsIlRvcCI6MC4wLCJMZWZ0IjowLjAsIlJpZ2h0IjowLjAsIkJvdHRvbSI6MC4wfSwiQmFja2dyb3VuZCI6eyIkaWQiOiIyMTcyIiwiQ29sb3IiOnsiJGlkIjoiMjE3MyIsIkEiOjI1NSwiUiI6MCwiRyI6MCwiQiI6MH19LCJJc1Zpc2libGUiOnRydWUsIldpZHRoIjowLjAsIkhlaWdodCI6MC4wLCJCb3JkZXJTdHlsZSI6eyIkaWQiOiIyMTc0IiwiTGluZUNvbG9yIjpudWxsLCJMaW5lV2VpZ2h0IjowLjAsIkxpbmVUeXBlIjowLCJQYXJlbnRTdHlsZSI6bnVsbH0sIlBhcmVudFN0eWxlIjpudWxsfSwiRGF0ZVN0eWxlIjp7IiRpZCI6IjIxNzUiLCJGb250U2V0dGluZ3MiOnsiJGlkIjoiMjE3NiIsIkZvbnRTaXplIjoxMCwiRm9udE5hbWUiOiJDYWxpYnJpIiwiSXNCb2xkIjpmYWxzZSwiSXNJdGFsaWMiOmZhbHNlLCJJc1VuZGVybGluZWQiOmZhbHNlLCJQYXJlbnRTdHlsZSI6bnVsbH0sIkF1dG9TaXplIjowLCJGb3JlZ3JvdW5kIjp7IiRpZCI6IjIxNzciLCJDb2xvciI6eyIkaWQiOiIyMTc4IiwiQSI6MjU1LCJSIjozMSwiRyI6NzMsIkIiOjEyNX19LCJNYXhXaWR0aCI6MjAwLjAsIk1heEhlaWdodCI6IkluZmluaXR5IiwiU21hcnRGb3JlZ3JvdW5kSXNBY3RpdmUiOmZhbHNlLCJIb3Jpem9udGFsQWxpZ25tZW50IjoxLCJWZXJ0aWNhbEFsaWdubWVudCI6MSwiU21hcnRGb3JlZ3JvdW5kIjpudWxsLCJCYWNrZ3JvdW5kRmlsbFR5cGUiOjAsIk1hcmdpbiI6eyIkaWQiOiIyMTc5IiwiVG9wIjowLjAsIkxlZnQiOjAuMCwiUmlnaHQiOjAuMCwiQm90dG9tIjowLjB9LCJQYWRkaW5nIjp7IiRpZCI6IjIxODAiLCJUb3AiOjAuMCwiTGVmdCI6MC4wLCJSaWdodCI6MC4wLCJCb3R0b20iOjAuMH0sIkJhY2tncm91bmQiOnsiJGlkIjoiMjE4MSIsIkNvbG9yIjp7IiRpZCI6IjIxODIiLCJBIjoyNTUsIlIiOjMxLCJHIjo3MywiQiI6MTI1fX0sIklzVmlzaWJsZSI6ZmFsc2UsIldpZHRoIjowLjAsIkhlaWdodCI6MC4wLCJCb3JkZXJTdHlsZSI6eyIkaWQiOiIyMTgzIiwiTGluZUNvbG9yIjpudWxsLCJMaW5lV2VpZ2h0IjowLjAsIkxpbmVUeXBlIjowLCJQYXJlbnRTdHlsZSI6bnVsbH0sIlBhcmVudFN0eWxlIjpudWxsfSwiRGF0ZUZvcm1hdCI6eyIkaWQiOiIyMTg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ODUiLCJGb3JtYXQiOjAsIklzVmlzaWJsZSI6ZmFsc2UsIkxhc3RLbm93blZpc2liaWxpdHlTdGF0ZSI6ZmFsc2V9LCJJc1Zpc2libGUiOmZhbHNlLCJWYXJpYW5jZVN0eWxlIjp7IiRpZCI6IjIxODYiLCJUZXh0U3R5bGUiOnsiJGlkIjoiMjE4NyIsIkZvbnRTZXR0aW5ncyI6eyIkaWQiOiIyMTg4IiwiRm9udFNpemUiOjExLCJGb250TmFtZSI6IkNhbGlicmkiLCJJc0JvbGQiOmZhbHNlLCJJc0l0YWxpYyI6ZmFsc2UsIklzVW5kZXJsaW5lZCI6ZmFsc2UsIlBhcmVudFN0eWxlIjpudWxsfSwiQXV0b1NpemUiOjAsIkZvcmVncm91bmQiOnsiJGlkIjoiMjE4OSIsIkNvbG9yIjp7IiRpZCI6IjIxO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5MSIsIlRvcCI6MC4wLCJMZWZ0IjowLjAsIlJpZ2h0IjowLjAsIkJvdHRvbSI6MC4wfSwiUGFkZGluZyI6eyIkaWQiOiIyMTkyIiwiVG9wIjowLjAsIkxlZnQiOjAuMCwiUmlnaHQiOjAuMCwiQm90dG9tIjowLjB9LCJCYWNrZ3JvdW5kIjp7IiRpZCI6IjIxOTMiLCJDb2xvciI6eyIkaWQiOiIyMTk0IiwiQSI6MCwiUiI6MCwiRyI6MCwiQiI6MH19LCJJc1Zpc2libGUiOmZhbHNlLCJXaWR0aCI6MC4wLCJIZWlnaHQiOjAuMCwiQm9yZGVyU3R5bGUiOnsiJGlkIjoiMjE5NSIsIkxpbmVDb2xvciI6bnVsbCwiTGluZVdlaWdodCI6MC4wLCJMaW5lVHlwZSI6MCwiUGFyZW50U3R5bGUiOm51bGx9LCJQYXJlbnRTdHlsZSI6bnVsbH0sIlBhcmVudFN0eWxlIjpudWxsfSwiUGFyZW50U3R5bGUiOm51bGx9LCJEZWZhdWx0U3dpbWxhbmVNaWxlc3RvbmVTdHlsZSI6eyIkaWQiOiIyMTk2IiwiVGl0bGVQb3NpdGlvbiI6IkxlZnQiLCJEYXRlUG9zaXRpb24iOiJSaWdodCIsIlZhcmlhbmNlUG9zaXRpb24iOiJSaWdodCIsIlNoYXBlVHlwZSI6MTMsIlNoYXBlU2l6ZSI6MCwiU3BhY2luZyI6NSwiU2hhcGVTdHlsZSI6eyIkaWQiOiIyMTk3IiwiTWFyZ2luIjp7IiRpZCI6IjIxOTgiLCJUb3AiOjAuMCwiTGVmdCI6MC4wLCJSaWdodCI6MC4wLCJCb3R0b20iOjAuMH0sIlBhZGRpbmciOnsiJGlkIjoiMjE5OSIsIlRvcCI6MC4wLCJMZWZ0IjowLjAsIlJpZ2h0IjowLjAsIkJvdHRvbSI6MC4wfSwiQmFja2dyb3VuZCI6eyIkaWQiOiIyMjAwIiwiQ29sb3IiOnsiJGlkIjoiMjIwMSIsIkEiOjI1NSwiUiI6NjQsIkciOjY0LCJCIjo2NH19LCJJc1Zpc2libGUiOnRydWUsIldpZHRoIjoxMi4wLCJIZWlnaHQiOjE0LjAsIkJvcmRlclN0eWxlIjp7IiRpZCI6IjIyMDIiLCJMaW5lQ29sb3IiOnsiJGlkIjoiMjIwMyIsIiR0eXBlIjoiTkxSRS5Db21tb24uRG9tLlNvbGlkQ29sb3JCcnVzaCwgTkxSRS5Db21tb24iLCJDb2xvciI6eyIkaWQiOiIyMjA0IiwiQSI6MjU1LCJSIjoyMzQsIkciOjIyLCJCIjozMH19LCJMaW5lV2VpZ2h0IjowLjAsIkxpbmVUeXBlIjowLCJQYXJlbnRTdHlsZSI6bnVsbH0sIlBhcmVudFN0eWxlIjpudWxsfSwiVGl0bGVTdHlsZSI6eyIkaWQiOiIyMjA1IiwiRm9udFNldHRpbmdzIjp7IiRpZCI6IjIyMDYiLCJGb250U2l6ZSI6MTEsIkZvbnROYW1lIjoiQ2FsaWJyaSIsIklzQm9sZCI6ZmFsc2UsIklzSXRhbGljIjpmYWxzZSwiSXNVbmRlcmxpbmVkIjpmYWxzZSwiUGFyZW50U3R5bGUiOm51bGx9LCJBdXRvU2l6ZSI6MCwiRm9yZWdyb3VuZCI6eyIkaWQiOiIyMjA3IiwiQ29sb3IiOnsiJGlkIjoiMjIw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jA5IiwiVG9wIjowLjAsIkxlZnQiOjAuMCwiUmlnaHQiOjAuMCwiQm90dG9tIjowLjB9LCJQYWRkaW5nIjp7IiRpZCI6IjIyMTAiLCJUb3AiOjAuMCwiTGVmdCI6MC4wLCJSaWdodCI6MC4wLCJCb3R0b20iOjAuMH0sIkJhY2tncm91bmQiOnsiJGlkIjoiMjIxMSIsIkNvbG9yIjp7IiRpZCI6IjIyMTIiLCJBIjoyNTUsIlIiOjAsIkciOjAsIkIiOjB9fSwiSXNWaXNpYmxlIjp0cnVlLCJXaWR0aCI6MC4wLCJIZWlnaHQiOjAuMCwiQm9yZGVyU3R5bGUiOnsiJGlkIjoiMjIxMyIsIkxpbmVDb2xvciI6bnVsbCwiTGluZVdlaWdodCI6MC4wLCJMaW5lVHlwZSI6MCwiUGFyZW50U3R5bGUiOm51bGx9LCJQYXJlbnRTdHlsZSI6bnVsbH0sIkRhdGVTdHlsZSI6eyIkaWQiOiIyMjE0IiwiRm9udFNldHRpbmdzIjp7IiRpZCI6IjIyMTUiLCJGb250U2l6ZSI6MTAsIkZvbnROYW1lIjoiQ2FsaWJyaSIsIklzQm9sZCI6ZmFsc2UsIklzSXRhbGljIjpmYWxzZSwiSXNVbmRlcmxpbmVkIjpmYWxzZSwiUGFyZW50U3R5bGUiOm51bGx9LCJBdXRvU2l6ZSI6MCwiRm9yZWdyb3VuZCI6eyIkaWQiOiIyMjE2IiwiQ29sb3IiOnsiJGlkIjoiMjIxNyIsIkEiOjI1NSwiUiI6MzEsIkciOjczLCJCIjoxMjV9fSwiTWF4V2lkdGgiOjIwMC4wLCJNYXhIZWlnaHQiOiJJbmZpbml0eSIsIlNtYXJ0Rm9yZWdyb3VuZElzQWN0aXZlIjpmYWxzZSwiSG9yaXpvbnRhbEFsaWdubWVudCI6MCwiVmVydGljYWxBbGlnbm1lbnQiOjEsIlNtYXJ0Rm9yZWdyb3VuZCI6bnVsbCwiQmFja2dyb3VuZEZpbGxUeXBlIjowLCJNYXJnaW4iOnsiJGlkIjoiMjIxOCIsIlRvcCI6MC4wLCJMZWZ0IjowLjAsIlJpZ2h0IjowLjAsIkJvdHRvbSI6MC4wfSwiUGFkZGluZyI6eyIkaWQiOiIyMjE5IiwiVG9wIjowLjAsIkxlZnQiOjAuMCwiUmlnaHQiOjAuMCwiQm90dG9tIjowLjB9LCJCYWNrZ3JvdW5kIjp7IiRpZCI6IjIyMjAiLCJDb2xvciI6eyIkaWQiOiIyMjIxIiwiQSI6MjU1LCJSIjozMSwiRyI6NzMsIkIiOjEyNX19LCJJc1Zpc2libGUiOnRydWUsIldpZHRoIjowLjAsIkhlaWdodCI6MC4wLCJCb3JkZXJTdHlsZSI6eyIkaWQiOiIyMjIyIiwiTGluZUNvbG9yIjpudWxsLCJMaW5lV2VpZ2h0IjowLjAsIkxpbmVUeXBlIjowLCJQYXJlbnRTdHlsZSI6bnVsbH0sIlBhcmVudFN0eWxlIjpudWxsfSwiRGF0ZUZvcm1hdCI6eyIkaWQiOiIyMjI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MjQiLCJGb3JtYXQiOjAsIklzVmlzaWJsZSI6ZmFsc2UsIkxhc3RLbm93blZpc2liaWxpdHlTdGF0ZSI6ZmFsc2V9LCJJc1Zpc2libGUiOnRydWUsIlZhcmlhbmNlU3R5bGUiOnsiJGlkIjoiMjIyNSIsIlRleHRTdHlsZSI6eyIkaWQiOiIyMjI2IiwiRm9udFNldHRpbmdzIjp7IiRpZCI6IjIyMjciLCJGb250U2l6ZSI6MTEsIkZvbnROYW1lIjoiQ2FsaWJyaSIsIklzQm9sZCI6ZmFsc2UsIklzSXRhbGljIjpmYWxzZSwiSXNVbmRlcmxpbmVkIjpmYWxzZSwiUGFyZW50U3R5bGUiOm51bGx9LCJBdXRvU2l6ZSI6MCwiRm9yZWdyb3VuZCI6eyIkaWQiOiIyMjI4IiwiQ29sb3IiOnsiJGlkIjoiMjI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jMwIiwiVG9wIjowLjAsIkxlZnQiOjAuMCwiUmlnaHQiOjAuMCwiQm90dG9tIjowLjB9LCJQYWRkaW5nIjp7IiRpZCI6IjIyMzEiLCJUb3AiOjAuMCwiTGVmdCI6MC4wLCJSaWdodCI6MC4wLCJCb3R0b20iOjAuMH0sIkJhY2tncm91bmQiOnsiJGlkIjoiMjIzMiIsIkNvbG9yIjp7IiRpZCI6IjIyMzMiLCJBIjowLCJSIjowLCJHIjowLCJCIjowfX0sIklzVmlzaWJsZSI6dHJ1ZSwiV2lkdGgiOjAuMCwiSGVpZ2h0IjowLjAsIkJvcmRlclN0eWxlIjp7IiRpZCI6IjIyMzQiLCJMaW5lQ29sb3IiOm51bGwsIkxpbmVXZWlnaHQiOjAuMCwiTGluZVR5cGUiOjAsIlBhcmVudFN0eWxlIjpudWxsfSwiUGFyZW50U3R5bGUiOm51bGx9LCJQYXJlbnRTdHlsZSI6bnVsbH0sIlBhcmVudFN0eWxlIjpudWxsfSwiRGVmYXVsdFN3aW1sYW5lQWN0aXZpdHlTdHlsZSI6eyIkaWQiOiIyMjM1IiwiSGVhZGVyU3R5bGUiOnsiJGlkIjoiMjIzNiIsIlRleHRTdHlsZSI6eyIkaWQiOiIyMjM3IiwiRm9udFNldHRpbmdzIjp7IiRpZCI6IjIyMzgiLCJGb250U2l6ZSI6MTEsIkZvbnROYW1lIjoiQ2FsaWJyaSIsIklzQm9sZCI6ZmFsc2UsIklzSXRhbGljIjpmYWxzZSwiSXNVbmRlcmxpbmVkIjpmYWxzZSwiUGFyZW50U3R5bGUiOm51bGx9LCJBdXRvU2l6ZSI6MiwiRm9yZWdyb3VuZCI6eyIkaWQiOiIyMjM5IiwiQ29sb3IiOnsiJGlkIjoiMjI0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yNDEiLCJUb3AiOjAuMCwiTGVmdCI6MC4wLCJSaWdodCI6MC4wLCJCb3R0b20iOjAuMH0sIlBhZGRpbmciOnsiJGlkIjoiMjI0MiIsIlRvcCI6MC4wLCJMZWZ0IjowLjAsIlJpZ2h0IjowLjAsIkJvdHRvbSI6MC4wfSwiQmFja2dyb3VuZCI6eyIkaWQiOiIyMjQzIiwiQ29sb3IiOnsiJGlkIjoiMjI0NCIsIkEiOjI1NSwiUiI6MCwiRyI6MCwiQiI6MH19LCJJc1Zpc2libGUiOnRydWUsIldpZHRoIjowLjAsIkhlaWdodCI6MC4wLCJCb3JkZXJTdHlsZSI6bnVsbCwiUGFyZW50U3R5bGUiOm51bGx9LCJSZWN0YW5nbGVTdHlsZSI6eyIkaWQiOiIyMjQ1IiwiTWFyZ2luIjp7IiRpZCI6IjIyNDYiLCJUb3AiOjAuMCwiTGVmdCI6MC4wLCJSaWdodCI6MC4wLCJCb3R0b20iOjAuMH0sIlBhZGRpbmciOnsiJGlkIjoiMjI0NyIsIlRvcCI6MC4wLCJMZWZ0IjowLjAsIlJpZ2h0IjowLjAsIkJvdHRvbSI6MC4wfSwiQmFja2dyb3VuZCI6eyIkaWQiOiIyMjQ4IiwiQ29sb3IiOnsiJGlkIjoiMjI0OSIsIkEiOjEyNywiUiI6MTkyLCJHIjo4MCwiQiI6Nzd9fSwiSXNWaXNpYmxlIjp0cnVlLCJXaWR0aCI6MC4wLCJIZWlnaHQiOjAuMCwiQm9yZGVyU3R5bGUiOnsiJGlkIjoiMjI1MCIsIkxpbmVDb2xvciI6eyIkaWQiOiIyMjUxIiwiJHR5cGUiOiJOTFJFLkNvbW1vbi5Eb20uU29saWRDb2xvckJydXNoLCBOTFJFLkNvbW1vbiIsIkNvbG9yIjp7IiRpZCI6IjIyNTIiLCJBIjoyNTUsIlIiOjI1NSwiRyI6MjU1LCJCIjoyNTV9fSwiTGluZVdlaWdodCI6MC4wLCJMaW5lVHlwZSI6MCwiUGFyZW50U3R5bGUiOm51bGx9LCJQYXJlbnRTdHlsZSI6bnVsbH0sIk1hcmdpbiI6eyIkaWQiOiIyMjUzIiwiVG9wIjowLjAsIkxlZnQiOjAuMCwiUmlnaHQiOjAuMCwiQm90dG9tIjowLjB9LCJQYWRkaW5nIjp7IiRpZCI6IjIyNTQiLCJUb3AiOjAuMCwiTGVmdCI6MC4wLCJSaWdodCI6MC4wLCJCb3R0b20iOjAuMH0sIkJhY2tncm91bmQiOm51bGwsIklzVmlzaWJsZSI6dHJ1ZSwiV2lkdGgiOjAuMCwiSGVpZ2h0IjowLjAsIkJvcmRlclN0eWxlIjpudWxsLCJQYXJlbnRTdHlsZSI6bnVsbH0sIkJhY2tncm91bmRTdHlsZSI6eyIkaWQiOiIyMjU1IiwiTWFyZ2luIjp7IiRpZCI6IjIyNTYiLCJUb3AiOjAuMCwiTGVmdCI6MC4wLCJSaWdodCI6MC4wLCJCb3R0b20iOjAuMH0sIlBhZGRpbmciOnsiJGlkIjoiMjI1NyIsIlRvcCI6MC4wLCJMZWZ0IjowLjAsIlJpZ2h0IjowLjAsIkJvdHRvbSI6MC4wfSwiQmFja2dyb3VuZCI6eyIkaWQiOiIyMjU4IiwiQ29sb3IiOnsiJGlkIjoiMjI1OSIsIkEiOjUxLCJSIjoyMDAsIkciOjIwMCwiQiI6MjAwfX0sIklzVmlzaWJsZSI6dHJ1ZSwiV2lkdGgiOjAuMCwiSGVpZ2h0IjowLjAsIkJvcmRlclN0eWxlIjp7IiRpZCI6IjIyNjAiLCJMaW5lQ29sb3IiOnsiJGlkIjoiMjI2MSIsIiR0eXBlIjoiTkxSRS5Db21tb24uRG9tLlNvbGlkQ29sb3JCcnVzaCwgTkxSRS5Db21tb24iLCJDb2xvciI6eyIkaWQiOiIyMjYyIiwiQSI6MjU1LCJSIjoyMzQsIkciOjIyLCJCIjozMH19LCJMaW5lV2VpZ2h0IjowLjAsIkxpbmVUeXBlIjowLCJQYXJlbnRTdHlsZSI6bnVsbH0sIlBhcmVudFN0eWxlIjpudWxsfSwiTWFyZ2luIjp7IiRpZCI6IjIyNjMiLCJUb3AiOjAuMCwiTGVmdCI6MC4wLCJSaWdodCI6MC4wLCJCb3R0b20iOjAuMH0sIlBhZGRpbmciOnsiJGlkIjoiMjI2NCIsIlRvcCI6MC4wLCJMZWZ0IjowLjAsIlJpZ2h0IjowLjAsIkJvdHRvbSI6MC4wfSwiSXNWaXNpYmxlIjp0cnVlLCJXaWR0aCI6MC4wLCJIZWlnaHQiOjAuMCwiQm9yZGVyU3R5bGUiOnsiJGlkIjoiMjI2NSIsIkxpbmVDb2xvciI6bnVsbCwiTGluZVdlaWdodCI6MC4wLCJMaW5lVHlwZSI6MCwiUGFyZW50U3R5bGUiOm51bGx9LCJQYXJlbnRTdHlsZSI6bnVsbH0sIk1hcmdpbiI6eyIkaWQiOiIyMjY2IiwiVG9wIjowLjAsIkxlZnQiOjAuMCwiUmlnaHQiOjAuMCwiQm90dG9tIjowLjB9LCJQYWRkaW5nIjp7IiRpZCI6IjIyNjciLCJUb3AiOjAuMCwiTGVmdCI6MC4wLCJSaWdodCI6MC4wLCJCb3R0b20iOjAuMH0sIklzVmlzaWJsZSI6dHJ1ZSwiV2lkdGgiOjAuMCwiSGVpZ2h0IjowLjAsIkJvcmRlclN0eWxlIjp7IiRpZCI6IjIyNjgiLCJMaW5lQ29sb3IiOm51bGwsIkxpbmVXZWlnaHQiOjAuMCwiTGluZVR5cGUiOjAsIlBhcmVudFN0eWxlIjpudWxsfSwiUGFyZW50U3R5bGUiOm51bGx9LHsiJGlkIjoiMjI2OSIsIlN0eWxlSWQiOiJiMjRmODA0NS1mNjliLTRhNDMtODI5Zi1hNTY1MDNmZGNkNjkiLCJIZWFkZXJTdHlsZSI6eyIkaWQiOiIyMjcwIiwiVGV4dElzVmVydGljYWwiOmZhbHNlLCJUZXh0U3R5bGUiOnsiJGlkIjoiMjI3MSIsIkZvbnRTZXR0aW5ncyI6eyIkaWQiOiIyMjcyIiwiRm9udFNpemUiOjExLCJGb250TmFtZSI6IkNhbGlicmkiLCJJc0JvbGQiOmZhbHNlLCJJc0l0YWxpYyI6ZmFsc2UsIklzVW5kZXJsaW5lZCI6ZmFsc2UsIlBhcmVudFN0eWxlIjpudWxsfSwiQXV0b1NpemUiOjIsIkZvcmVncm91bmQiOnsiJGlkIjoiMjI3MyIsIkNvbG9yIjp7IiRpZCI6IjIyNzQ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yMjc1IiwiVG9wIjowLjAsIkxlZnQiOjAuMCwiUmlnaHQiOjAuMCwiQm90dG9tIjowLjB9LCJQYWRkaW5nIjp7IiRpZCI6IjIyNzYiLCJUb3AiOjAuMCwiTGVmdCI6MC4wLCJSaWdodCI6MC4wLCJCb3R0b20iOjAuMH0sIkJhY2tncm91bmQiOnsiJGlkIjoiMjI3NyIsIkNvbG9yIjp7IiRpZCI6IjIyNzgiLCJBIjoyNTUsIlIiOjI1NSwiRyI6MjU1LCJCIjoyNTV9fSwiSXNWaXNpYmxlIjp0cnVlLCJXaWR0aCI6MC4wLCJIZWlnaHQiOjAuMCwiQm9yZGVyU3R5bGUiOm51bGwsIlBhcmVudFN0eWxlIjpudWxsfSwiUmVjdGFuZ2xlU3R5bGUiOnsiJGlkIjoiMjI3OSIsIk1hcmdpbiI6eyIkaWQiOiIyMjgwIiwiVG9wIjowLjAsIkxlZnQiOjAuMCwiUmlnaHQiOjAuMCwiQm90dG9tIjowLjB9LCJQYWRkaW5nIjp7IiRpZCI6IjIyODEiLCJUb3AiOjAuMCwiTGVmdCI6MC4wLCJSaWdodCI6MC4wLCJCb3R0b20iOjAuMH0sIkJhY2tncm91bmQiOnsiJGlkIjoiMjI4MiIsIkNvbG9yIjp7IiRpZCI6IjIyODMiLCJBIjoyNTUsIlIiOjE1NSwiRyI6MTg3LCJCIjo4OX19LCJJc1Zpc2libGUiOnRydWUsIldpZHRoIjowLjAsIkhlaWdodCI6MC4wLCJCb3JkZXJTdHlsZSI6eyIkaWQiOiIyMjg0IiwiTGluZUNvbG9yIjp7IiRpZCI6IjIyODUiLCIkdHlwZSI6Ik5MUkUuQ29tbW9uLkRvbS5Tb2xpZENvbG9yQnJ1c2gsIE5MUkUuQ29tbW9uIiwiQ29sb3IiOnsiJGlkIjoiMjI4NiIsIkEiOjI1NSwiUiI6MjU1LCJHIjoyNTUsIkIiOjI1NX19LCJMaW5lV2VpZ2h0IjowLjAsIkxpbmVUeXBlIjowLCJQYXJlbnRTdHlsZSI6bnVsbH0sIlBhcmVudFN0eWxlIjpudWxsfSwiTWFyZ2luIjp7IiRpZCI6IjIyODciLCJUb3AiOjAuMCwiTGVmdCI6MC4wLCJSaWdodCI6MC4wLCJCb3R0b20iOjAuMH0sIlBhZGRpbmciOnsiJGlkIjoiMjI4OCIsIlRvcCI6MC4wLCJMZWZ0IjowLjAsIlJpZ2h0IjowLjAsIkJvdHRvbSI6MC4wfSwiQmFja2dyb3VuZCI6bnVsbCwiSXNWaXNpYmxlIjp0cnVlLCJXaWR0aCI6MC4wLCJIZWlnaHQiOjAuMCwiQm9yZGVyU3R5bGUiOm51bGwsIlBhcmVudFN0eWxlIjpudWxsfSwiQmFja2dyb3VuZFN0eWxlIjp7IiRpZCI6IjIyODkiLCJNYXJnaW4iOnsiJGlkIjoiMjI5MCIsIlRvcCI6MC4wLCJMZWZ0IjowLjAsIlJpZ2h0IjowLjAsIkJvdHRvbSI6MC4wfSwiUGFkZGluZyI6eyIkaWQiOiIyMjkxIiwiVG9wIjowLjAsIkxlZnQiOjAuMCwiUmlnaHQiOjAuMCwiQm90dG9tIjowLjB9LCJCYWNrZ3JvdW5kIjp7IiRpZCI6IjIyOTIiLCJDb2xvciI6eyIkaWQiOiIyMjkzIiwiQSI6NTEsIlIiOjIwMCwiRyI6MjAwLCJCIjoyMDB9fSwiSXNWaXNpYmxlIjp0cnVlLCJXaWR0aCI6MC4wLCJIZWlnaHQiOjAuMCwiQm9yZGVyU3R5bGUiOnsiJGlkIjoiMjI5NCIsIkxpbmVDb2xvciI6eyIkaWQiOiIyMjk1IiwiJHR5cGUiOiJOTFJFLkNvbW1vbi5Eb20uU29saWRDb2xvckJydXNoLCBOTFJFLkNvbW1vbiIsIkNvbG9yIjp7IiRpZCI6IjIyOTYiLCJBIjoyNTUsIlIiOjIzNCwiRyI6MjIsIkIiOjMwfX0sIkxpbmVXZWlnaHQiOjAuMCwiTGluZVR5cGUiOjAsIlBhcmVudFN0eWxlIjpudWxsfSwiUGFyZW50U3R5bGUiOm51bGx9LCJJc0Fib3ZlVGltZWJhbmQiOmZhbHNlLCJTcGFjaW5nIjoyLCJEZWZhdWx0U3dpbWxhbmVUYXNrU3R5bGUiOnsiJGlkIjoiMjI5NyIsIiR0eXBlIjoiTkxSRS5Db21tb24uRG9tLlN0eWxlcy5FeHBsaWNpdFNldGFibGVUYXNrU3R5bGUsIE5MUkUuQ29tbW9uIiwiU2hhcGUiOjEsIlNoYXBlVGhpY2tuZXNzIjoxLCJEdXJhdGlvbkZvcm1hdCI6MCwiSW5jbHVkZU5vbldvcmtpbmdEYXlzSW5EdXJhdGlvbiI6ZmFsc2UsIlBlcmNlbnRhZ2VDb21wbGV0ZVN0eWxlIjp7IiRpZCI6IjIyOTgiLCJGb250U2V0dGluZ3MiOnsiJGlkIjoiMjI5OSIsIkZvbnRTaXplIjoxMCwiRm9udE5hbWUiOiJDYWxpYnJpIiwiSXNCb2xkIjpmYWxzZSwiSXNJdGFsaWMiOmZhbHNlLCJJc1VuZGVybGluZWQiOmZhbHNlLCJQYXJlbnRTdHlsZSI6bnVsbH0sIkF1dG9TaXplIjowLCJGb3JlZ3JvdW5kIjp7IiRpZCI6IjIzMDAiLCJDb2xvciI6eyIkaWQiOiIyMzA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zMDIiLCJUb3AiOjAuMCwiTGVmdCI6MC4wLCJSaWdodCI6MC4wLCJCb3R0b20iOjAuMH0sIlBhZGRpbmciOnsiJGlkIjoiMjMwMyIsIlRvcCI6MC4wLCJMZWZ0IjowLjAsIlJpZ2h0IjowLjAsIkJvdHRvbSI6MC4wfSwiQmFja2dyb3VuZCI6eyIkaWQiOiIyMzA0IiwiQ29sb3IiOnsiJGlkIjoiMjMwNSIsIkEiOjg5LCJSIjowLCJHIjowLCJCIjowfX0sIklzVmlzaWJsZSI6dHJ1ZSwiV2lkdGgiOjAuMCwiSGVpZ2h0IjowLjAsIkJvcmRlclN0eWxlIjp7IiRpZCI6IjIzMDYiLCJMaW5lQ29sb3IiOm51bGwsIkxpbmVXZWlnaHQiOjAuMCwiTGluZVR5cGUiOjAsIlBhcmVudFN0eWxlIjpudWxsfSwiUGFyZW50U3R5bGUiOm51bGx9LCJEdXJhdGlvblN0eWxlIjp7IiRpZCI6IjIzMDciLCJGb250U2V0dGluZ3MiOnsiJGlkIjoiMjMwOCIsIkZvbnRTaXplIjoxMCwiRm9udE5hbWUiOiJDYWxpYnJpIiwiSXNCb2xkIjpmYWxzZSwiSXNJdGFsaWMiOmZhbHNlLCJJc1VuZGVybGluZWQiOmZhbHNlLCJQYXJlbnRTdHlsZSI6bnVsbH0sIkF1dG9TaXplIjowLCJGb3JlZ3JvdW5kIjp7IiRpZCI6IjIzMDkiLCJDb2xvciI6eyIkaWQiOiIyMzEw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yMzExIiwiVG9wIjowLjAsIkxlZnQiOjAuMCwiUmlnaHQiOjAuMCwiQm90dG9tIjowLjB9LCJQYWRkaW5nIjp7IiRpZCI6IjIzMTIiLCJUb3AiOjAuMCwiTGVmdCI6MC4wLCJSaWdodCI6MC4wLCJCb3R0b20iOjAuMH0sIkJhY2tncm91bmQiOnsiJGlkIjoiMjMxMyIsIkNvbG9yIjp7IiRpZCI6IjIzMTQiLCJBIjoyNTUsIlIiOjMxLCJHIjo3MywiQiI6MTI1fX0sIklzVmlzaWJsZSI6dHJ1ZSwiV2lkdGgiOjAuMCwiSGVpZ2h0IjowLjAsIkJvcmRlclN0eWxlIjp7IiRpZCI6IjIzMTUiLCJMaW5lQ29sb3IiOm51bGwsIkxpbmVXZWlnaHQiOjAuMCwiTGluZVR5cGUiOjAsIlBhcmVudFN0eWxlIjpudWxsfSwiUGFyZW50U3R5bGUiOm51bGx9LCJIb3Jpem9udGFsQ29ubmVjdG9yU3R5bGUiOnsiJGlkIjoiMjMxNiIsIkxpbmVDb2xvciI6eyIkaWQiOiIyMzE3IiwiJHR5cGUiOiJOTFJFLkNvbW1vbi5Eb20uU29saWRDb2xvckJydXNoLCBOTFJFLkNvbW1vbiIsIkNvbG9yIjp7IiRpZCI6IjIzMTgiLCJBIjoyNTUsIlIiOjAsIkciOjAsIkIiOjB9fSwiTGluZVdlaWdodCI6MC4wLCJMaW5lVHlwZSI6MCwiUGFyZW50U3R5bGUiOm51bGx9LCJWZXJ0aWNhbENvbm5lY3RvclN0eWxlIjp7IiRpZCI6IjIzMTkiLCJMaW5lQ29sb3IiOnsiJGlkIjoiMjMyMCIsIiR0eXBlIjoiTkxSRS5Db21tb24uRG9tLlNvbGlkQ29sb3JCcnVzaCwgTkxSRS5Db21tb24iLCJDb2xvciI6eyIkaWQiOiIyMzI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MyMiIsIlNoYXBlU3R5bGUiOnsiJGlkIjoiMjMyMyIsIk1hcmdpbiI6eyIkaWQiOiIyMzI0IiwiVG9wIjowLjAsIkxlZnQiOjAuMCwiUmlnaHQiOjAuMCwiQm90dG9tIjowLjB9LCJQYWRkaW5nIjp7IiRpZCI6IjIzMjUiLCJUb3AiOjAuMCwiTGVmdCI6MC4wLCJSaWdodCI6MC4wLCJCb3R0b20iOjAuMH0sIkJhY2tncm91bmQiOnsiJGlkIjoiMjMyNiIsIkNvbG9yIjp7IiRpZCI6IjIzMjciLCJBIjoxNTMsIlIiOjAsIkciOjAsIkIiOjB9fSwiSXNWaXNpYmxlIjp0cnVlLCJXaWR0aCI6MC4wLCJIZWlnaHQiOjAuMCwiQm9yZGVyU3R5bGUiOnsiJGlkIjoiMjMyOCIsIkxpbmVDb2xvciI6bnVsbCwiTGluZVdlaWdodCI6MC4wLCJMaW5lVHlwZSI6MCwiUGFyZW50U3R5bGUiOm51bGx9LCJQYXJlbnRTdHlsZSI6bnVsbH0sIk1hcmdpbiI6eyIkaWQiOiIyMzI5IiwiVG9wIjowLjAsIkxlZnQiOjAuMCwiUmlnaHQiOjAuMCwiQm90dG9tIjowLjB9LCJQYWRkaW5nIjp7IiRpZCI6IjIzMzAiLCJUb3AiOjAuMCwiTGVmdCI6MC4wLCJSaWdodCI6MC4wLCJCb3R0b20iOjAuMH0sIkJhY2tncm91bmQiOm51bGwsIklzVmlzaWJsZSI6dHJ1ZSwiV2lkdGgiOjAuMCwiSGVpZ2h0IjowLjAsIkJvcmRlclN0eWxlIjpudWxsLCJQYXJlbnRTdHlsZSI6bnVsbH0sIlNoYXBlU3R5bGUiOnsiJGlkIjoiMjMzMSIsIk1hcmdpbiI6eyIkaWQiOiIyMzMyIiwiVG9wIjowLjAsIkxlZnQiOjQuMCwiUmlnaHQiOjQuMCwiQm90dG9tIjowLjB9LCJQYWRkaW5nIjp7IiRpZCI6IjIzMzMiLCJUb3AiOjAuMCwiTGVmdCI6MC4wLCJSaWdodCI6MC4wLCJCb3R0b20iOjAuMH0sIkJhY2tncm91bmQiOnsiJGlkIjoiMjMzNCIsIkNvbG9yIjp7IiRpZCI6IjIzMzUiLCJBIjoyNTUsIlIiOjE1NSwiRyI6MTg3LCJCIjo4OX19LCJJc1Zpc2libGUiOnRydWUsIldpZHRoIjowLjAsIkhlaWdodCI6MTYuMCwiQm9yZGVyU3R5bGUiOnsiJGlkIjoiMjMzNiIsIkxpbmVDb2xvciI6eyIkaWQiOiIyMzM3IiwiJHR5cGUiOiJOTFJFLkNvbW1vbi5Eb20uU29saWRDb2xvckJydXNoLCBOTFJFLkNvbW1vbiIsIkNvbG9yIjp7IiRpZCI6IjIzMzgiLCJBIjoyNTUsIlIiOjIzNCwiRyI6MjIsIkIiOjMwfX0sIkxpbmVXZWlnaHQiOjAuMCwiTGluZVR5cGUiOjAsIlBhcmVudFN0eWxlIjpudWxsfSwiUGFyZW50U3R5bGUiOm51bGx9LCJUaXRsZVN0eWxlIjp7IiRpZCI6IjIzMzkiLCJGb250U2V0dGluZ3MiOnsiJGlkIjoiMjM0MCIsIkZvbnRTaXplIjoxMSwiRm9udE5hbWUiOiJDYWxpYnJpIiwiSXNCb2xkIjp0cnVlLCJJc0l0YWxpYyI6ZmFsc2UsIklzVW5kZXJsaW5lZCI6ZmFsc2UsIlBhcmVudFN0eWxlIjpudWxsfSwiQXV0b1NpemUiOjAsIkZvcmVncm91bmQiOnsiJGlkIjoiMjM0MSIsIkNvbG9yIjp7IiRpZCI6IjIzN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M0MyIsIlRvcCI6MC4wLCJMZWZ0IjowLjAsIlJpZ2h0IjowLjAsIkJvdHRvbSI6MC4wfSwiUGFkZGluZyI6eyIkaWQiOiIyMzQ0IiwiVG9wIjowLjAsIkxlZnQiOjAuMCwiUmlnaHQiOjAuMCwiQm90dG9tIjowLjB9LCJCYWNrZ3JvdW5kIjp7IiRpZCI6IjIzNDUiLCJDb2xvciI6eyIkaWQiOiIyMzQ2IiwiQSI6MjU1LCJSIjowLCJHIjowLCJCIjowfX0sIklzVmlzaWJsZSI6dHJ1ZSwiV2lkdGgiOjAuMCwiSGVpZ2h0IjowLjAsIkJvcmRlclN0eWxlIjp7IiRpZCI6IjIzNDciLCJMaW5lQ29sb3IiOm51bGwsIkxpbmVXZWlnaHQiOjAuMCwiTGluZVR5cGUiOjAsIlBhcmVudFN0eWxlIjpudWxsfSwiUGFyZW50U3R5bGUiOm51bGx9LCJEYXRlU3R5bGUiOnsiJGlkIjoiMjM0OCIsIkZvbnRTZXR0aW5ncyI6eyIkaWQiOiIyMzQ5IiwiRm9udFNpemUiOjEwLCJGb250TmFtZSI6IkNhbGlicmkiLCJJc0JvbGQiOmZhbHNlLCJJc0l0YWxpYyI6ZmFsc2UsIklzVW5kZXJsaW5lZCI6ZmFsc2UsIlBhcmVudFN0eWxlIjpudWxsfSwiQXV0b1NpemUiOjAsIkZvcmVncm91bmQiOnsiJGlkIjoiMjM1MCIsIkNvbG9yIjp7IiRpZCI6IjIzNTEiLCJBIjoyNTUsIlIiOjMxLCJHIjo3MywiQiI6MTI1fX0sIk1heFdpZHRoIjoyMDAuMCwiTWF4SGVpZ2h0IjoiSW5maW5pdHkiLCJTbWFydEZvcmVncm91bmRJc0FjdGl2ZSI6ZmFsc2UsIkhvcml6b250YWxBbGlnbm1lbnQiOjIsIlZlcnRpY2FsQWxpZ25tZW50IjoxLCJTbWFydEZvcmVncm91bmQiOm51bGwsIkJhY2tncm91bmRGaWxsVHlwZSI6MCwiTWFyZ2luIjp7IiRpZCI6IjIzNTIiLCJUb3AiOjAuMCwiTGVmdCI6MC4wLCJSaWdodCI6MC4wLCJCb3R0b20iOjAuMH0sIlBhZGRpbmciOnsiJGlkIjoiMjM1MyIsIlRvcCI6MC4wLCJMZWZ0IjowLjAsIlJpZ2h0IjowLjAsIkJvdHRvbSI6MC4wfSwiQmFja2dyb3VuZCI6eyIkaWQiOiIyMzU0IiwiQ29sb3IiOnsiJGlkIjoiMjM1NSIsIkEiOjI1NSwiUiI6MzEsIkciOjczLCJCIjoxMjV9fSwiSXNWaXNpYmxlIjp0cnVlLCJXaWR0aCI6MC4wLCJIZWlnaHQiOjAuMCwiQm9yZGVyU3R5bGUiOnsiJGlkIjoiMjM1NiIsIkxpbmVDb2xvciI6bnVsbCwiTGluZVdlaWdodCI6MC4wLCJMaW5lVHlwZSI6MCwiUGFyZW50U3R5bGUiOm51bGx9LCJQYXJlbnRTdHlsZSI6bnVsbH0sIkRhdGVGb3JtYXQiOnsiJGlkIjoiMjM1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U4IiwiRm9ybWF0IjowLCJJc1Zpc2libGUiOmZhbHNlLCJMYXN0S25vd25WaXNpYmlsaXR5U3RhdGUiOmZhbHNlfSwiSXNWaXNpYmxlIjp0cnVlLCJWYXJpYW5jZVN0eWxlIjp7IiRpZCI6IjIzNTkiLCJUZXh0U3R5bGUiOnsiJGlkIjoiMjM2MCIsIkZvbnRTZXR0aW5ncyI6eyIkaWQiOiIyMzYxIiwiRm9udFNpemUiOjExLCJGb250TmFtZSI6IkNhbGlicmkiLCJJc0JvbGQiOmZhbHNlLCJJc0l0YWxpYyI6ZmFsc2UsIklzVW5kZXJsaW5lZCI6ZmFsc2UsIlBhcmVudFN0eWxlIjpudWxsfSwiQXV0b1NpemUiOjAsIkZvcmVncm91bmQiOnsiJGlkIjoiMjM2MiIsIkNvbG9yIjp7IiRpZCI6IjIzNj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M2NCIsIlRvcCI6MC4wLCJMZWZ0IjowLjAsIlJpZ2h0IjowLjAsIkJvdHRvbSI6MC4wfSwiUGFkZGluZyI6eyIkaWQiOiIyMzY1IiwiVG9wIjowLjAsIkxlZnQiOjAuMCwiUmlnaHQiOjAuMCwiQm90dG9tIjowLjB9LCJCYWNrZ3JvdW5kIjp7IiRpZCI6IjIzNjYiLCJDb2xvciI6eyIkaWQiOiIyMzY3IiwiQSI6MCwiUiI6MCwiRyI6MCwiQiI6MH19LCJJc1Zpc2libGUiOnRydWUsIldpZHRoIjowLjAsIkhlaWdodCI6MC4wLCJCb3JkZXJTdHlsZSI6eyIkaWQiOiIyMzY4IiwiTGluZUNvbG9yIjpudWxsLCJMaW5lV2VpZ2h0IjowLjAsIkxpbmVUeXBlIjowLCJQYXJlbnRTdHlsZSI6bnVsbH0sIlBhcmVudFN0eWxlIjpudWxsfSwiUGFyZW50U3R5bGUiOm51bGx9LCJQYXJlbnRTdHlsZSI6bnVsbCwiX2V4cGxpY2l0bHlTZXQiOnsiJGlkIjoiMjM2O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UsIlZhcmlhbmNlUG9zaXRpb24iOmZhbHNlfX0sIkRlZmF1bHRTd2ltbGFuZU1vdFN0eWxlIjp7IiRpZCI6IjIzNzAiLCJTaGFwZSI6MTMsIkNvbm5lY3Rvck1hcmdpbiI6eyIkaWQiOiIyMzcxIiwiVG9wIjowLjAsIkxlZnQiOjIuMCwiUmlnaHQiOjIuMCwiQm90dG9tIjowLjB9LCJDb25uZWN0b3JTdHlsZSI6eyIkaWQiOiIyMzcyIiwiTGluZUNvbG9yIjp7IiRpZCI6IjIzNzMiLCIkdHlwZSI6Ik5MUkUuQ29tbW9uLkRvbS5Tb2xpZENvbG9yQnJ1c2gsIE5MUkUuQ29tbW9uIiwiQ29sb3IiOnsiJGlkIjoiMjM3NCIsIkEiOjEyNywiUiI6NjQsIkciOjY0LCJCIjo2NH19LCJMaW5lV2VpZ2h0IjoxLjAsIkxpbmVUeXBlIjowLCJQYXJlbnRTdHlsZSI6bnVsbH0sIklzQmVsb3dUaW1lYmFuZCI6ZmFsc2UsIlBvc2l0aW9uT25UYXNrIjozLCJIaWRlRGF0ZSI6ZmFsc2UsIlNoYXBlU2l6ZSI6MCwiU3BhY2luZyI6MC4wLCJQYWRkaW5nIjp7IiRpZCI6IjIzNzUiLCJUb3AiOjUuMCwiTGVmdCI6My4wLCJSaWdodCI6MC4wLCJCb3R0b20iOjIuMH0sIlNoYXBlU3R5bGUiOnsiJGlkIjoiMjM3NiIsIk1hcmdpbiI6eyIkaWQiOiIyMzc3IiwiVG9wIjowLjAsIkxlZnQiOjAuMCwiUmlnaHQiOjAuMCwiQm90dG9tIjowLjB9LCJQYWRkaW5nIjp7IiRpZCI6IjIzNzgiLCJUb3AiOjAuMCwiTGVmdCI6MC4wLCJSaWdodCI6MC4wLCJCb3R0b20iOjAuMH0sIkJhY2tncm91bmQiOnsiJGlkIjoiMjM3OSIsIkNvbG9yIjp7IiRpZCI6IjIzODAiLCJBIjoyNTUsIlIiOjY0LCJHIjo2NCwiQiI6NjR9fSwiSXNWaXNpYmxlIjp0cnVlLCJXaWR0aCI6MTIuMCwiSGVpZ2h0IjoxNC4wLCJCb3JkZXJTdHlsZSI6eyIkaWQiOiIyMzgxIiwiTGluZUNvbG9yIjp7IiRpZCI6IjIzODIiLCIkdHlwZSI6Ik5MUkUuQ29tbW9uLkRvbS5Tb2xpZENvbG9yQnJ1c2gsIE5MUkUuQ29tbW9uIiwiQ29sb3IiOnsiJGlkIjoiMjM4MyIsIkEiOjI1NSwiUiI6MjU1LCJHIjoyNTUsIkIiOjI1NX19LCJMaW5lV2VpZ2h0IjowLjAsIkxpbmVUeXBlIjowLCJQYXJlbnRTdHlsZSI6bnVsbH0sIlBhcmVudFN0eWxlIjpudWxsfSwiVGl0bGVTdHlsZSI6eyIkaWQiOiIyMzg0IiwiRm9udFNldHRpbmdzIjp7IiRpZCI6IjIzODUiLCJGb250U2l6ZSI6MTEsIkZvbnROYW1lIjoiQ2FsaWJyaSIsIklzQm9sZCI6ZmFsc2UsIklzSXRhbGljIjpmYWxzZSwiSXNVbmRlcmxpbmVkIjpmYWxzZSwiUGFyZW50U3R5bGUiOm51bGx9LCJBdXRvU2l6ZSI6MCwiRm9yZWdyb3VuZCI6eyIkaWQiOiIyMzg2IiwiQ29sb3IiOnsiJGlkIjoiMjM4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Mzg4IiwiVG9wIjowLjAsIkxlZnQiOjAuMCwiUmlnaHQiOjAuMCwiQm90dG9tIjowLjB9LCJQYWRkaW5nIjp7IiRpZCI6IjIzODkiLCJUb3AiOjAuMCwiTGVmdCI6MC4wLCJSaWdodCI6MC4wLCJCb3R0b20iOjAuMH0sIkJhY2tncm91bmQiOnsiJGlkIjoiMjM5MCIsIkNvbG9yIjp7IiRpZCI6IjIzOTEiLCJBIjoyNTUsIlIiOjAsIkciOjAsIkIiOjB9fSwiSXNWaXNpYmxlIjp0cnVlLCJXaWR0aCI6MC4wLCJIZWlnaHQiOjAuMCwiQm9yZGVyU3R5bGUiOnsiJGlkIjoiMjM5MiIsIkxpbmVDb2xvciI6bnVsbCwiTGluZVdlaWdodCI6MC4wLCJMaW5lVHlwZSI6MCwiUGFyZW50U3R5bGUiOm51bGx9LCJQYXJlbnRTdHlsZSI6bnVsbH0sIkRhdGVTdHlsZSI6eyIkaWQiOiIyMzkzIiwiRm9udFNldHRpbmdzIjp7IiRpZCI6IjIzOTQiLCJGb250U2l6ZSI6MTAsIkZvbnROYW1lIjoiQ2FsaWJyaSIsIklzQm9sZCI6ZmFsc2UsIklzSXRhbGljIjpmYWxzZSwiSXNVbmRlcmxpbmVkIjpmYWxzZSwiUGFyZW50U3R5bGUiOm51bGx9LCJBdXRvU2l6ZSI6MCwiRm9yZWdyb3VuZCI6eyIkaWQiOiIyMzk1IiwiQ29sb3IiOnsiJGlkIjoiMjM5NiIsIkEiOjI1NSwiUiI6MzEsIkciOjczLCJCIjoxMjV9fSwiTWF4V2lkdGgiOjIwMC4wLCJNYXhIZWlnaHQiOiJJbmZpbml0eSIsIlNtYXJ0Rm9yZWdyb3VuZElzQWN0aXZlIjpmYWxzZSwiSG9yaXpvbnRhbEFsaWdubWVudCI6MSwiVmVydGljYWxBbGlnbm1lbnQiOjEsIlNtYXJ0Rm9yZWdyb3VuZCI6bnVsbCwiQmFja2dyb3VuZEZpbGxUeXBlIjowLCJNYXJnaW4iOnsiJGlkIjoiMjM5NyIsIlRvcCI6MC4wLCJMZWZ0IjowLjAsIlJpZ2h0IjowLjAsIkJvdHRvbSI6MC4wfSwiUGFkZGluZyI6eyIkaWQiOiIyMzk4IiwiVG9wIjowLjAsIkxlZnQiOjAuMCwiUmlnaHQiOjAuMCwiQm90dG9tIjowLjB9LCJCYWNrZ3JvdW5kIjp7IiRpZCI6IjIzOTkiLCJDb2xvciI6eyIkaWQiOiIyNDAwIiwiQSI6MjU1LCJSIjozMSwiRyI6NzMsIkIiOjEyNX19LCJJc1Zpc2libGUiOmZhbHNlLCJXaWR0aCI6MC4wLCJIZWlnaHQiOjAuMCwiQm9yZGVyU3R5bGUiOnsiJGlkIjoiMjQwMSIsIkxpbmVDb2xvciI6bnVsbCwiTGluZVdlaWdodCI6MC4wLCJMaW5lVHlwZSI6MCwiUGFyZW50U3R5bGUiOm51bGx9LCJQYXJlbnRTdHlsZSI6bnVsbH0sIkRhdGVGb3JtYXQiOnsiJGlkIjoiMjQw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AzIiwiRm9ybWF0IjowLCJJc1Zpc2libGUiOmZhbHNlLCJMYXN0S25vd25WaXNpYmlsaXR5U3RhdGUiOmZhbHNlfSwiSXNWaXNpYmxlIjpmYWxzZSwiVmFyaWFuY2VTdHlsZSI6eyIkaWQiOiIyNDA0IiwiVGV4dFN0eWxlIjp7IiRpZCI6IjI0MDUiLCJGb250U2V0dGluZ3MiOnsiJGlkIjoiMjQwNiIsIkZvbnRTaXplIjoxMSwiRm9udE5hbWUiOiJDYWxpYnJpIiwiSXNCb2xkIjpmYWxzZSwiSXNJdGFsaWMiOmZhbHNlLCJJc1VuZGVybGluZWQiOmZhbHNlLCJQYXJlbnRTdHlsZSI6bnVsbH0sIkF1dG9TaXplIjowLCJGb3JlZ3JvdW5kIjp7IiRpZCI6IjI0MDciLCJDb2xvciI6eyIkaWQiOiIyNDA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0MDkiLCJUb3AiOjAuMCwiTGVmdCI6MC4wLCJSaWdodCI6MC4wLCJCb3R0b20iOjAuMH0sIlBhZGRpbmciOnsiJGlkIjoiMjQxMCIsIlRvcCI6MC4wLCJMZWZ0IjowLjAsIlJpZ2h0IjowLjAsIkJvdHRvbSI6MC4wfSwiQmFja2dyb3VuZCI6eyIkaWQiOiIyNDExIiwiQ29sb3IiOnsiJGlkIjoiMjQxMiIsIkEiOjAsIlIiOjAsIkciOjAsIkIiOjB9fSwiSXNWaXNpYmxlIjpmYWxzZSwiV2lkdGgiOjAuMCwiSGVpZ2h0IjowLjAsIkJvcmRlclN0eWxlIjp7IiRpZCI6IjI0MTMiLCJMaW5lQ29sb3IiOm51bGwsIkxpbmVXZWlnaHQiOjAuMCwiTGluZVR5cGUiOjAsIlBhcmVudFN0eWxlIjpudWxsfSwiUGFyZW50U3R5bGUiOm51bGx9LCJQYXJlbnRTdHlsZSI6bnVsbH0sIlBhcmVudFN0eWxlIjpudWxsfSwiRGVmYXVsdFN3aW1sYW5lTWlsZXN0b25lU3R5bGUiOnsiJGlkIjoiMjQxNCIsIlRpdGxlUG9zaXRpb24iOiJMZWZ0IiwiRGF0ZVBvc2l0aW9uIjoiUmlnaHQiLCJWYXJpYW5jZVBvc2l0aW9uIjoiUmlnaHQiLCJTaGFwZVR5cGUiOjEzLCJTaGFwZVNpemUiOjAsIlNwYWNpbmciOjUsIlNoYXBlU3R5bGUiOnsiJGlkIjoiMjQxNSIsIk1hcmdpbiI6eyIkaWQiOiIyNDE2IiwiVG9wIjowLjAsIkxlZnQiOjAuMCwiUmlnaHQiOjAuMCwiQm90dG9tIjowLjB9LCJQYWRkaW5nIjp7IiRpZCI6IjI0MTciLCJUb3AiOjAuMCwiTGVmdCI6MC4wLCJSaWdodCI6MC4wLCJCb3R0b20iOjAuMH0sIkJhY2tncm91bmQiOnsiJGlkIjoiMjQxOCIsIkNvbG9yIjp7IiRpZCI6IjI0MTkiLCJBIjoyNTUsIlIiOjY0LCJHIjo2NCwiQiI6NjR9fSwiSXNWaXNpYmxlIjp0cnVlLCJXaWR0aCI6MTIuMCwiSGVpZ2h0IjoxNC4wLCJCb3JkZXJTdHlsZSI6eyIkaWQiOiIyNDIwIiwiTGluZUNvbG9yIjp7IiRpZCI6IjI0MjEiLCIkdHlwZSI6Ik5MUkUuQ29tbW9uLkRvbS5Tb2xpZENvbG9yQnJ1c2gsIE5MUkUuQ29tbW9uIiwiQ29sb3IiOnsiJGlkIjoiMjQyMiIsIkEiOjI1NSwiUiI6MjM0LCJHIjoyMiwiQiI6MzB9fSwiTGluZVdlaWdodCI6MC4wLCJMaW5lVHlwZSI6MCwiUGFyZW50U3R5bGUiOm51bGx9LCJQYXJlbnRTdHlsZSI6bnVsbH0sIlRpdGxlU3R5bGUiOnsiJGlkIjoiMjQyMyIsIkZvbnRTZXR0aW5ncyI6eyIkaWQiOiIyNDI0IiwiRm9udFNpemUiOjExLCJGb250TmFtZSI6IkNhbGlicmkiLCJJc0JvbGQiOmZhbHNlLCJJc0l0YWxpYyI6ZmFsc2UsIklzVW5kZXJsaW5lZCI6ZmFsc2UsIlBhcmVudFN0eWxlIjpudWxsfSwiQXV0b1NpemUiOjAsIkZvcmVncm91bmQiOnsiJGlkIjoiMjQyNSIsIkNvbG9yIjp7IiRpZCI6IjI0MjY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QyNyIsIlRvcCI6MC4wLCJMZWZ0IjowLjAsIlJpZ2h0IjowLjAsIkJvdHRvbSI6MC4wfSwiUGFkZGluZyI6eyIkaWQiOiIyNDI4IiwiVG9wIjowLjAsIkxlZnQiOjAuMCwiUmlnaHQiOjAuMCwiQm90dG9tIjowLjB9LCJCYWNrZ3JvdW5kIjp7IiRpZCI6IjI0MjkiLCJDb2xvciI6eyIkaWQiOiIyNDMwIiwiQSI6MjU1LCJSIjowLCJHIjowLCJCIjowfX0sIklzVmlzaWJsZSI6dHJ1ZSwiV2lkdGgiOjAuMCwiSGVpZ2h0IjowLjAsIkJvcmRlclN0eWxlIjp7IiRpZCI6IjI0MzEiLCJMaW5lQ29sb3IiOm51bGwsIkxpbmVXZWlnaHQiOjAuMCwiTGluZVR5cGUiOjAsIlBhcmVudFN0eWxlIjpudWxsfSwiUGFyZW50U3R5bGUiOm51bGx9LCJEYXRlU3R5bGUiOnsiJGlkIjoiMjQzMiIsIkZvbnRTZXR0aW5ncyI6eyIkaWQiOiIyNDMzIiwiRm9udFNpemUiOjEwLCJGb250TmFtZSI6IkNhbGlicmkiLCJJc0JvbGQiOmZhbHNlLCJJc0l0YWxpYyI6ZmFsc2UsIklzVW5kZXJsaW5lZCI6ZmFsc2UsIlBhcmVudFN0eWxlIjpudWxsfSwiQXV0b1NpemUiOjAsIkZvcmVncm91bmQiOnsiJGlkIjoiMjQzNCIsIkNvbG9yIjp7IiRpZCI6IjI0MzU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I0MzYiLCJUb3AiOjAuMCwiTGVmdCI6MC4wLCJSaWdodCI6MC4wLCJCb3R0b20iOjAuMH0sIlBhZGRpbmciOnsiJGlkIjoiMjQzNyIsIlRvcCI6MC4wLCJMZWZ0IjowLjAsIlJpZ2h0IjowLjAsIkJvdHRvbSI6MC4wfSwiQmFja2dyb3VuZCI6eyIkaWQiOiIyNDM4IiwiQ29sb3IiOnsiJGlkIjoiMjQzOSIsIkEiOjI1NSwiUiI6MzEsIkciOjczLCJCIjoxMjV9fSwiSXNWaXNpYmxlIjp0cnVlLCJXaWR0aCI6MC4wLCJIZWlnaHQiOjAuMCwiQm9yZGVyU3R5bGUiOnsiJGlkIjoiMjQ0MCIsIkxpbmVDb2xvciI6bnVsbCwiTGluZVdlaWdodCI6MC4wLCJMaW5lVHlwZSI6MCwiUGFyZW50U3R5bGUiOm51bGx9LCJQYXJlbnRTdHlsZSI6bnVsbH0sIkRhdGVGb3JtYXQiOnsiJGlkIjoiMjQ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QyIiwiRm9ybWF0IjowLCJJc1Zpc2libGUiOmZhbHNlLCJMYXN0S25vd25WaXNpYmlsaXR5U3RhdGUiOmZhbHNlfSwiSXNWaXNpYmxlIjp0cnVlLCJWYXJpYW5jZVN0eWxlIjp7IiRpZCI6IjI0NDMiLCJUZXh0U3R5bGUiOnsiJGlkIjoiMjQ0NCIsIkZvbnRTZXR0aW5ncyI6eyIkaWQiOiIyNDQ1IiwiRm9udFNpemUiOjExLCJGb250TmFtZSI6IkNhbGlicmkiLCJJc0JvbGQiOmZhbHNlLCJJc0l0YWxpYyI6ZmFsc2UsIklzVW5kZXJsaW5lZCI6ZmFsc2UsIlBhcmVudFN0eWxlIjpudWxsfSwiQXV0b1NpemUiOjAsIkZvcmVncm91bmQiOnsiJGlkIjoiMjQ0NiIsIkNvbG9yIjp7IiRpZCI6IjI0N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Q0OCIsIlRvcCI6MC4wLCJMZWZ0IjowLjAsIlJpZ2h0IjowLjAsIkJvdHRvbSI6MC4wfSwiUGFkZGluZyI6eyIkaWQiOiIyNDQ5IiwiVG9wIjowLjAsIkxlZnQiOjAuMCwiUmlnaHQiOjAuMCwiQm90dG9tIjowLjB9LCJCYWNrZ3JvdW5kIjp7IiRpZCI6IjI0NTAiLCJDb2xvciI6eyIkaWQiOiIyNDUxIiwiQSI6MCwiUiI6MCwiRyI6MCwiQiI6MH19LCJJc1Zpc2libGUiOnRydWUsIldpZHRoIjowLjAsIkhlaWdodCI6MC4wLCJCb3JkZXJTdHlsZSI6eyIkaWQiOiIyNDUyIiwiTGluZUNvbG9yIjpudWxsLCJMaW5lV2VpZ2h0IjowLjAsIkxpbmVUeXBlIjowLCJQYXJlbnRTdHlsZSI6bnVsbH0sIlBhcmVudFN0eWxlIjpudWxsfSwiUGFyZW50U3R5bGUiOm51bGx9LCJQYXJlbnRTdHlsZSI6bnVsbH0sIkRlZmF1bHRTd2ltbGFuZUFjdGl2aXR5U3R5bGUiOnsiJGlkIjoiMjQ1MyIsIkhlYWRlclN0eWxlIjp7IiRpZCI6IjI0NTQiLCJUZXh0U3R5bGUiOnsiJGlkIjoiMjQ1NSIsIkZvbnRTZXR0aW5ncyI6eyIkaWQiOiIyNDU2IiwiRm9udFNpemUiOjExLCJGb250TmFtZSI6IkNhbGlicmkiLCJJc0JvbGQiOmZhbHNlLCJJc0l0YWxpYyI6ZmFsc2UsIklzVW5kZXJsaW5lZCI6ZmFsc2UsIlBhcmVudFN0eWxlIjpudWxsfSwiQXV0b1NpemUiOjIsIkZvcmVncm91bmQiOnsiJGlkIjoiMjQ1NyIsIkNvbG9yIjp7IiRpZCI6IjI0NT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DU5IiwiVG9wIjowLjAsIkxlZnQiOjAuMCwiUmlnaHQiOjAuMCwiQm90dG9tIjowLjB9LCJQYWRkaW5nIjp7IiRpZCI6IjI0NjAiLCJUb3AiOjAuMCwiTGVmdCI6MC4wLCJSaWdodCI6MC4wLCJCb3R0b20iOjAuMH0sIkJhY2tncm91bmQiOnsiJGlkIjoiMjQ2MSIsIkNvbG9yIjp7IiRpZCI6IjI0NjIiLCJBIjoyNTUsIlIiOjAsIkciOjAsIkIiOjB9fSwiSXNWaXNpYmxlIjp0cnVlLCJXaWR0aCI6MC4wLCJIZWlnaHQiOjAuMCwiQm9yZGVyU3R5bGUiOm51bGwsIlBhcmVudFN0eWxlIjpudWxsfSwiUmVjdGFuZ2xlU3R5bGUiOnsiJGlkIjoiMjQ2MyIsIk1hcmdpbiI6eyIkaWQiOiIyNDY0IiwiVG9wIjowLjAsIkxlZnQiOjAuMCwiUmlnaHQiOjAuMCwiQm90dG9tIjowLjB9LCJQYWRkaW5nIjp7IiRpZCI6IjI0NjUiLCJUb3AiOjAuMCwiTGVmdCI6MC4wLCJSaWdodCI6MC4wLCJCb3R0b20iOjAuMH0sIkJhY2tncm91bmQiOnsiJGlkIjoiMjQ2NiIsIkNvbG9yIjp7IiRpZCI6IjI0NjciLCJBIjoxMjcsIlIiOjE1NSwiRyI6MTg3LCJCIjo4OX19LCJJc1Zpc2libGUiOnRydWUsIldpZHRoIjowLjAsIkhlaWdodCI6MC4wLCJCb3JkZXJTdHlsZSI6eyIkaWQiOiIyNDY4IiwiTGluZUNvbG9yIjp7IiRpZCI6IjI0NjkiLCIkdHlwZSI6Ik5MUkUuQ29tbW9uLkRvbS5Tb2xpZENvbG9yQnJ1c2gsIE5MUkUuQ29tbW9uIiwiQ29sb3IiOnsiJGlkIjoiMjQ3MCIsIkEiOjI1NSwiUiI6MjU1LCJHIjoyNTUsIkIiOjI1NX19LCJMaW5lV2VpZ2h0IjowLjAsIkxpbmVUeXBlIjowLCJQYXJlbnRTdHlsZSI6bnVsbH0sIlBhcmVudFN0eWxlIjpudWxsfSwiTWFyZ2luIjp7IiRpZCI6IjI0NzEiLCJUb3AiOjAuMCwiTGVmdCI6MC4wLCJSaWdodCI6MC4wLCJCb3R0b20iOjAuMH0sIlBhZGRpbmciOnsiJGlkIjoiMjQ3MiIsIlRvcCI6MC4wLCJMZWZ0IjowLjAsIlJpZ2h0IjowLjAsIkJvdHRvbSI6MC4wfSwiQmFja2dyb3VuZCI6bnVsbCwiSXNWaXNpYmxlIjp0cnVlLCJXaWR0aCI6MC4wLCJIZWlnaHQiOjAuMCwiQm9yZGVyU3R5bGUiOm51bGwsIlBhcmVudFN0eWxlIjpudWxsfSwiQmFja2dyb3VuZFN0eWxlIjp7IiRpZCI6IjI0NzMiLCJNYXJnaW4iOnsiJGlkIjoiMjQ3NCIsIlRvcCI6MC4wLCJMZWZ0IjowLjAsIlJpZ2h0IjowLjAsIkJvdHRvbSI6MC4wfSwiUGFkZGluZyI6eyIkaWQiOiIyNDc1IiwiVG9wIjowLjAsIkxlZnQiOjAuMCwiUmlnaHQiOjAuMCwiQm90dG9tIjowLjB9LCJCYWNrZ3JvdW5kIjp7IiRpZCI6IjI0NzYiLCJDb2xvciI6eyIkaWQiOiIyNDc3IiwiQSI6NTEsIlIiOjIwMCwiRyI6MjAwLCJCIjoyMDB9fSwiSXNWaXNpYmxlIjp0cnVlLCJXaWR0aCI6MC4wLCJIZWlnaHQiOjAuMCwiQm9yZGVyU3R5bGUiOnsiJGlkIjoiMjQ3OCIsIkxpbmVDb2xvciI6eyIkaWQiOiIyNDc5IiwiJHR5cGUiOiJOTFJFLkNvbW1vbi5Eb20uU29saWRDb2xvckJydXNoLCBOTFJFLkNvbW1vbiIsIkNvbG9yIjp7IiRpZCI6IjI0ODAiLCJBIjoyNTUsIlIiOjIzNCwiRyI6MjIsIkIiOjMwfX0sIkxpbmVXZWlnaHQiOjAuMCwiTGluZVR5cGUiOjAsIlBhcmVudFN0eWxlIjpudWxsfSwiUGFyZW50U3R5bGUiOm51bGx9LCJNYXJnaW4iOnsiJGlkIjoiMjQ4MSIsIlRvcCI6MC4wLCJMZWZ0IjowLjAsIlJpZ2h0IjowLjAsIkJvdHRvbSI6MC4wfSwiUGFkZGluZyI6eyIkaWQiOiIyNDgyIiwiVG9wIjowLjAsIkxlZnQiOjAuMCwiUmlnaHQiOjAuMCwiQm90dG9tIjowLjB9LCJJc1Zpc2libGUiOnRydWUsIldpZHRoIjowLjAsIkhlaWdodCI6MC4wLCJCb3JkZXJTdHlsZSI6eyIkaWQiOiIyNDgzIiwiTGluZUNvbG9yIjpudWxsLCJMaW5lV2VpZ2h0IjowLjAsIkxpbmVUeXBlIjowLCJQYXJlbnRTdHlsZSI6bnVsbH0sIlBhcmVudFN0eWxlIjpudWxsfSwiTWFyZ2luIjp7IiRpZCI6IjI0ODQiLCJUb3AiOjAuMCwiTGVmdCI6MC4wLCJSaWdodCI6MC4wLCJCb3R0b20iOjAuMH0sIlBhZGRpbmciOnsiJGlkIjoiMjQ4NSIsIlRvcCI6MC4wLCJMZWZ0IjowLjAsIlJpZ2h0IjowLjAsIkJvdHRvbSI6MC4wfSwiSXNWaXNpYmxlIjp0cnVlLCJXaWR0aCI6MC4wLCJIZWlnaHQiOjAuMCwiQm9yZGVyU3R5bGUiOnsiJGlkIjoiMjQ4NiIsIkxpbmVDb2xvciI6bnVsbCwiTGluZVdlaWdodCI6MC4wLCJMaW5lVHlwZSI6MCwiUGFyZW50U3R5bGUiOm51bGx9LCJQYXJlbnRTdHlsZSI6bnVsbH0seyIkaWQiOiIyNDg3IiwiU3R5bGVJZCI6IjA3MDJkZWE4LWMxMTQtNGQ3MS1iZTQwLWNkMzA2MmM0Njk3MCIsIkhlYWRlclN0eWxlIjp7IiRpZCI6IjI0ODgiLCJUZXh0SXNWZXJ0aWNhbCI6ZmFsc2UsIlRleHRTdHlsZSI6eyIkaWQiOiIyNDg5IiwiRm9udFNldHRpbmdzIjp7IiRpZCI6IjI0OTAiLCJGb250U2l6ZSI6MTEsIkZvbnROYW1lIjoiQ2FsaWJyaSIsIklzQm9sZCI6ZmFsc2UsIklzSXRhbGljIjpmYWxzZSwiSXNVbmRlcmxpbmVkIjpmYWxzZSwiUGFyZW50U3R5bGUiOm51bGx9LCJBdXRvU2l6ZSI6MiwiRm9yZWdyb3VuZCI6eyIkaWQiOiIyNDkxIiwiQ29sb3IiOnsiJGlkIjoiMjQ5M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0OTMiLCJUb3AiOjAuMCwiTGVmdCI6MC4wLCJSaWdodCI6MC4wLCJCb3R0b20iOjAuMH0sIlBhZGRpbmciOnsiJGlkIjoiMjQ5NCIsIlRvcCI6MC4wLCJMZWZ0IjowLjAsIlJpZ2h0IjowLjAsIkJvdHRvbSI6MC4wfSwiQmFja2dyb3VuZCI6eyIkaWQiOiIyNDk1IiwiQ29sb3IiOnsiJGlkIjoiMjQ5NiIsIkEiOjI1NSwiUiI6MjU1LCJHIjoyNTUsIkIiOjI1NX19LCJJc1Zpc2libGUiOnRydWUsIldpZHRoIjowLjAsIkhlaWdodCI6MC4wLCJCb3JkZXJTdHlsZSI6bnVsbCwiUGFyZW50U3R5bGUiOm51bGx9LCJSZWN0YW5nbGVTdHlsZSI6eyIkaWQiOiIyNDk3IiwiTWFyZ2luIjp7IiRpZCI6IjI0OTgiLCJUb3AiOjAuMCwiTGVmdCI6MC4wLCJSaWdodCI6MC4wLCJCb3R0b20iOjAuMH0sIlBhZGRpbmciOnsiJGlkIjoiMjQ5OSIsIlRvcCI6MC4wLCJMZWZ0IjowLjAsIlJpZ2h0IjowLjAsIkJvdHRvbSI6MC4wfSwiQmFja2dyb3VuZCI6eyIkaWQiOiIyNTAwIiwiQ29sb3IiOnsiJGlkIjoiMjUwMSIsIkEiOjI1NSwiUiI6MTI4LCJHIjoxMDAsIkIiOjE2Mn19LCJJc1Zpc2libGUiOnRydWUsIldpZHRoIjowLjAsIkhlaWdodCI6MC4wLCJCb3JkZXJTdHlsZSI6eyIkaWQiOiIyNTAyIiwiTGluZUNvbG9yIjp7IiRpZCI6IjI1MDMiLCIkdHlwZSI6Ik5MUkUuQ29tbW9uLkRvbS5Tb2xpZENvbG9yQnJ1c2gsIE5MUkUuQ29tbW9uIiwiQ29sb3IiOnsiJGlkIjoiMjUwNCIsIkEiOjI1NSwiUiI6MjU1LCJHIjoyNTUsIkIiOjI1NX19LCJMaW5lV2VpZ2h0IjowLjAsIkxpbmVUeXBlIjowLCJQYXJlbnRTdHlsZSI6bnVsbH0sIlBhcmVudFN0eWxlIjpudWxsfSwiTWFyZ2luIjp7IiRpZCI6IjI1MDUiLCJUb3AiOjAuMCwiTGVmdCI6MC4wLCJSaWdodCI6MC4wLCJCb3R0b20iOjAuMH0sIlBhZGRpbmciOnsiJGlkIjoiMjUwNiIsIlRvcCI6MC4wLCJMZWZ0IjowLjAsIlJpZ2h0IjowLjAsIkJvdHRvbSI6MC4wfSwiQmFja2dyb3VuZCI6bnVsbCwiSXNWaXNpYmxlIjp0cnVlLCJXaWR0aCI6MC4wLCJIZWlnaHQiOjAuMCwiQm9yZGVyU3R5bGUiOm51bGwsIlBhcmVudFN0eWxlIjpudWxsfSwiQmFja2dyb3VuZFN0eWxlIjp7IiRpZCI6IjI1MDciLCJNYXJnaW4iOnsiJGlkIjoiMjUwOCIsIlRvcCI6MC4wLCJMZWZ0IjowLjAsIlJpZ2h0IjowLjAsIkJvdHRvbSI6MC4wfSwiUGFkZGluZyI6eyIkaWQiOiIyNTA5IiwiVG9wIjowLjAsIkxlZnQiOjAuMCwiUmlnaHQiOjAuMCwiQm90dG9tIjowLjB9LCJCYWNrZ3JvdW5kIjp7IiRpZCI6IjI1MTAiLCJDb2xvciI6eyIkaWQiOiIyNTExIiwiQSI6NTEsIlIiOjIwMCwiRyI6MjAwLCJCIjoyMDB9fSwiSXNWaXNpYmxlIjp0cnVlLCJXaWR0aCI6MC4wLCJIZWlnaHQiOjAuMCwiQm9yZGVyU3R5bGUiOnsiJGlkIjoiMjUxMiIsIkxpbmVDb2xvciI6eyIkaWQiOiIyNTEzIiwiJHR5cGUiOiJOTFJFLkNvbW1vbi5Eb20uU29saWRDb2xvckJydXNoLCBOTFJFLkNvbW1vbiIsIkNvbG9yIjp7IiRpZCI6IjI1MTQiLCJBIjoyNTUsIlIiOjIzNCwiRyI6MjIsIkIiOjMwfX0sIkxpbmVXZWlnaHQiOjAuMCwiTGluZVR5cGUiOjAsIlBhcmVudFN0eWxlIjpudWxsfSwiUGFyZW50U3R5bGUiOm51bGx9LCJJc0Fib3ZlVGltZWJhbmQiOmZhbHNlLCJTcGFjaW5nIjoyLCJEZWZhdWx0U3dpbWxhbmVUYXNrU3R5bGUiOnsiJGlkIjoiMjUxNSIsIiR0eXBlIjoiTkxSRS5Db21tb24uRG9tLlN0eWxlcy5FeHBsaWNpdFNldGFibGVUYXNrU3R5bGUsIE5MUkUuQ29tbW9uIiwiU2hhcGUiOjEsIlNoYXBlVGhpY2tuZXNzIjoxLCJEdXJhdGlvbkZvcm1hdCI6MCwiSW5jbHVkZU5vbldvcmtpbmdEYXlzSW5EdXJhdGlvbiI6ZmFsc2UsIlBlcmNlbnRhZ2VDb21wbGV0ZVN0eWxlIjp7IiRpZCI6IjI1MTYiLCJGb250U2V0dGluZ3MiOnsiJGlkIjoiMjUxNyIsIkZvbnRTaXplIjoxMCwiRm9udE5hbWUiOiJDYWxpYnJpIiwiSXNCb2xkIjpmYWxzZSwiSXNJdGFsaWMiOmZhbHNlLCJJc1VuZGVybGluZWQiOmZhbHNlLCJQYXJlbnRTdHlsZSI6bnVsbH0sIkF1dG9TaXplIjowLCJGb3JlZ3JvdW5kIjp7IiRpZCI6IjI1MTgiLCJDb2xvciI6eyIkaWQiOiIyNTE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1MjAiLCJUb3AiOjAuMCwiTGVmdCI6MC4wLCJSaWdodCI6MC4wLCJCb3R0b20iOjAuMH0sIlBhZGRpbmciOnsiJGlkIjoiMjUyMSIsIlRvcCI6MC4wLCJMZWZ0IjowLjAsIlJpZ2h0IjowLjAsIkJvdHRvbSI6MC4wfSwiQmFja2dyb3VuZCI6eyIkaWQiOiIyNTIyIiwiQ29sb3IiOnsiJGlkIjoiMjUyMyIsIkEiOjg5LCJSIjowLCJHIjowLCJCIjowfX0sIklzVmlzaWJsZSI6dHJ1ZSwiV2lkdGgiOjAuMCwiSGVpZ2h0IjowLjAsIkJvcmRlclN0eWxlIjp7IiRpZCI6IjI1MjQiLCJMaW5lQ29sb3IiOm51bGwsIkxpbmVXZWlnaHQiOjAuMCwiTGluZVR5cGUiOjAsIlBhcmVudFN0eWxlIjpudWxsfSwiUGFyZW50U3R5bGUiOm51bGx9LCJEdXJhdGlvblN0eWxlIjp7IiRpZCI6IjI1MjUiLCJGb250U2V0dGluZ3MiOnsiJGlkIjoiMjUyNiIsIkZvbnRTaXplIjoxMCwiRm9udE5hbWUiOiJDYWxpYnJpIiwiSXNCb2xkIjpmYWxzZSwiSXNJdGFsaWMiOmZhbHNlLCJJc1VuZGVybGluZWQiOmZhbHNlLCJQYXJlbnRTdHlsZSI6bnVsbH0sIkF1dG9TaXplIjowLCJGb3JlZ3JvdW5kIjp7IiRpZCI6IjI1MjciLCJDb2xvciI6eyIkaWQiOiIyNTI4IiwiQSI6MjU1LCJSIjozMSwiRyI6NzMsIkIiOjEyNX19LCJNYXhXaWR0aCI6MjAwLjAsIk1heEhlaWdodCI6IkluZmluaXR5IiwiU21hcnRGb3JlZ3JvdW5kSXNBY3RpdmUiOmZhbHNlLCJIb3Jpem9udGFsQWxpZ25tZW50IjowLCJWZXJ0aWNhbEFsaWdubWVudCI6MSwiU21hcnRGb3JlZ3JvdW5kIjpudWxsLCJCYWNrZ3JvdW5kRmlsbFR5cGUiOjAsIk1hcmdpbiI6eyIkaWQiOiIyNTI5IiwiVG9wIjowLjAsIkxlZnQiOjAuMCwiUmlnaHQiOjAuMCwiQm90dG9tIjowLjB9LCJQYWRkaW5nIjp7IiRpZCI6IjI1MzAiLCJUb3AiOjAuMCwiTGVmdCI6MC4wLCJSaWdodCI6MC4wLCJCb3R0b20iOjAuMH0sIkJhY2tncm91bmQiOnsiJGlkIjoiMjUzMSIsIkNvbG9yIjp7IiRpZCI6IjI1MzIiLCJBIjoyNTUsIlIiOjMxLCJHIjo3MywiQiI6MTI1fX0sIklzVmlzaWJsZSI6dHJ1ZSwiV2lkdGgiOjAuMCwiSGVpZ2h0IjowLjAsIkJvcmRlclN0eWxlIjp7IiRpZCI6IjI1MzMiLCJMaW5lQ29sb3IiOm51bGwsIkxpbmVXZWlnaHQiOjAuMCwiTGluZVR5cGUiOjAsIlBhcmVudFN0eWxlIjpudWxsfSwiUGFyZW50U3R5bGUiOm51bGx9LCJIb3Jpem9udGFsQ29ubmVjdG9yU3R5bGUiOnsiJGlkIjoiMjUzNCIsIkxpbmVDb2xvciI6eyIkaWQiOiIyNTM1IiwiJHR5cGUiOiJOTFJFLkNvbW1vbi5Eb20uU29saWRDb2xvckJydXNoLCBOTFJFLkNvbW1vbiIsIkNvbG9yIjp7IiRpZCI6IjI1MzYiLCJBIjoyNTUsIlIiOjAsIkciOjAsIkIiOjB9fSwiTGluZVdlaWdodCI6MC4wLCJMaW5lVHlwZSI6MCwiUGFyZW50U3R5bGUiOm51bGx9LCJWZXJ0aWNhbENvbm5lY3RvclN0eWxlIjp7IiRpZCI6IjI1MzciLCJMaW5lQ29sb3IiOnsiJGlkIjoiMjUzOCIsIiR0eXBlIjoiTkxSRS5Db21tb24uRG9tLlNvbGlkQ29sb3JCcnVzaCwgTkxSRS5Db21tb24iLCJDb2xvciI6eyIkaWQiOiIyNTM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U0MCIsIlNoYXBlU3R5bGUiOnsiJGlkIjoiMjU0MSIsIk1hcmdpbiI6eyIkaWQiOiIyNTQyIiwiVG9wIjowLjAsIkxlZnQiOjAuMCwiUmlnaHQiOjAuMCwiQm90dG9tIjowLjB9LCJQYWRkaW5nIjp7IiRpZCI6IjI1NDMiLCJUb3AiOjAuMCwiTGVmdCI6MC4wLCJSaWdodCI6MC4wLCJCb3R0b20iOjAuMH0sIkJhY2tncm91bmQiOnsiJGlkIjoiMjU0NCIsIkNvbG9yIjp7IiRpZCI6IjI1NDUiLCJBIjoxNTMsIlIiOjAsIkciOjAsIkIiOjB9fSwiSXNWaXNpYmxlIjp0cnVlLCJXaWR0aCI6MC4wLCJIZWlnaHQiOjAuMCwiQm9yZGVyU3R5bGUiOnsiJGlkIjoiMjU0NiIsIkxpbmVDb2xvciI6bnVsbCwiTGluZVdlaWdodCI6MC4wLCJMaW5lVHlwZSI6MCwiUGFyZW50U3R5bGUiOm51bGx9LCJQYXJlbnRTdHlsZSI6bnVsbH0sIk1hcmdpbiI6eyIkaWQiOiIyNTQ3IiwiVG9wIjowLjAsIkxlZnQiOjAuMCwiUmlnaHQiOjAuMCwiQm90dG9tIjowLjB9LCJQYWRkaW5nIjp7IiRpZCI6IjI1NDgiLCJUb3AiOjAuMCwiTGVmdCI6MC4wLCJSaWdodCI6MC4wLCJCb3R0b20iOjAuMH0sIkJhY2tncm91bmQiOm51bGwsIklzVmlzaWJsZSI6dHJ1ZSwiV2lkdGgiOjAuMCwiSGVpZ2h0IjowLjAsIkJvcmRlclN0eWxlIjpudWxsLCJQYXJlbnRTdHlsZSI6bnVsbH0sIlNoYXBlU3R5bGUiOnsiJGlkIjoiMjU0OSIsIk1hcmdpbiI6eyIkaWQiOiIyNTUwIiwiVG9wIjowLjAsIkxlZnQiOjQuMCwiUmlnaHQiOjQuMCwiQm90dG9tIjowLjB9LCJQYWRkaW5nIjp7IiRpZCI6IjI1NTEiLCJUb3AiOjAuMCwiTGVmdCI6MC4wLCJSaWdodCI6MC4wLCJCb3R0b20iOjAuMH0sIkJhY2tncm91bmQiOnsiJGlkIjoiMjU1MiIsIkNvbG9yIjp7IiRpZCI6IjI1NTMiLCJBIjoyNTUsIlIiOjEyOCwiRyI6MTAwLCJCIjoxNjJ9fSwiSXNWaXNpYmxlIjp0cnVlLCJXaWR0aCI6MC4wLCJIZWlnaHQiOjE2LjAsIkJvcmRlclN0eWxlIjp7IiRpZCI6IjI1NTQiLCJMaW5lQ29sb3IiOnsiJGlkIjoiMjU1NSIsIiR0eXBlIjoiTkxSRS5Db21tb24uRG9tLlNvbGlkQ29sb3JCcnVzaCwgTkxSRS5Db21tb24iLCJDb2xvciI6eyIkaWQiOiIyNTU2IiwiQSI6MjU1LCJSIjoyMzQsIkciOjIyLCJCIjozMH19LCJMaW5lV2VpZ2h0IjowLjAsIkxpbmVUeXBlIjowLCJQYXJlbnRTdHlsZSI6bnVsbH0sIlBhcmVudFN0eWxlIjpudWxsfSwiVGl0bGVTdHlsZSI6eyIkaWQiOiIyNTU3IiwiRm9udFNldHRpbmdzIjp7IiRpZCI6IjI1NTgiLCJGb250U2l6ZSI6MTEsIkZvbnROYW1lIjoiQ2FsaWJyaSIsIklzQm9sZCI6dHJ1ZSwiSXNJdGFsaWMiOmZhbHNlLCJJc1VuZGVybGluZWQiOmZhbHNlLCJQYXJlbnRTdHlsZSI6bnVsbH0sIkF1dG9TaXplIjowLCJGb3JlZ3JvdW5kIjp7IiRpZCI6IjI1NTkiLCJDb2xvciI6eyIkaWQiOiIyNTY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NjEiLCJUb3AiOjAuMCwiTGVmdCI6MC4wLCJSaWdodCI6MC4wLCJCb3R0b20iOjAuMH0sIlBhZGRpbmciOnsiJGlkIjoiMjU2MiIsIlRvcCI6MC4wLCJMZWZ0IjowLjAsIlJpZ2h0IjowLjAsIkJvdHRvbSI6MC4wfSwiQmFja2dyb3VuZCI6eyIkaWQiOiIyNTYzIiwiQ29sb3IiOnsiJGlkIjoiMjU2NCIsIkEiOjI1NSwiUiI6MCwiRyI6MCwiQiI6MH19LCJJc1Zpc2libGUiOnRydWUsIldpZHRoIjowLjAsIkhlaWdodCI6MC4wLCJCb3JkZXJTdHlsZSI6eyIkaWQiOiIyNTY1IiwiTGluZUNvbG9yIjpudWxsLCJMaW5lV2VpZ2h0IjowLjAsIkxpbmVUeXBlIjowLCJQYXJlbnRTdHlsZSI6bnVsbH0sIlBhcmVudFN0eWxlIjpudWxsfSwiRGF0ZVN0eWxlIjp7IiRpZCI6IjI1NjYiLCJGb250U2V0dGluZ3MiOnsiJGlkIjoiMjU2NyIsIkZvbnRTaXplIjoxMCwiRm9udE5hbWUiOiJDYWxpYnJpIiwiSXNCb2xkIjpmYWxzZSwiSXNJdGFsaWMiOmZhbHNlLCJJc1VuZGVybGluZWQiOmZhbHNlLCJQYXJlbnRTdHlsZSI6bnVsbH0sIkF1dG9TaXplIjowLCJGb3JlZ3JvdW5kIjp7IiRpZCI6IjI1NjgiLCJDb2xvciI6eyIkaWQiOiIyNTY5IiwiQSI6MjU1LCJSIjozMSwiRyI6NzMsIkIiOjEyNX19LCJNYXhXaWR0aCI6MjAwLjAsIk1heEhlaWdodCI6IkluZmluaXR5IiwiU21hcnRGb3JlZ3JvdW5kSXNBY3RpdmUiOmZhbHNlLCJIb3Jpem9udGFsQWxpZ25tZW50IjoyLCJWZXJ0aWNhbEFsaWdubWVudCI6MSwiU21hcnRGb3JlZ3JvdW5kIjpudWxsLCJCYWNrZ3JvdW5kRmlsbFR5cGUiOjAsIk1hcmdpbiI6eyIkaWQiOiIyNTcwIiwiVG9wIjowLjAsIkxlZnQiOjAuMCwiUmlnaHQiOjAuMCwiQm90dG9tIjowLjB9LCJQYWRkaW5nIjp7IiRpZCI6IjI1NzEiLCJUb3AiOjAuMCwiTGVmdCI6MC4wLCJSaWdodCI6MC4wLCJCb3R0b20iOjAuMH0sIkJhY2tncm91bmQiOnsiJGlkIjoiMjU3MiIsIkNvbG9yIjp7IiRpZCI6IjI1NzMiLCJBIjoyNTUsIlIiOjMxLCJHIjo3MywiQiI6MTI1fX0sIklzVmlzaWJsZSI6dHJ1ZSwiV2lkdGgiOjAuMCwiSGVpZ2h0IjowLjAsIkJvcmRlclN0eWxlIjp7IiRpZCI6IjI1NzQiLCJMaW5lQ29sb3IiOm51bGwsIkxpbmVXZWlnaHQiOjAuMCwiTGluZVR5cGUiOjAsIlBhcmVudFN0eWxlIjpudWxsfSwiUGFyZW50U3R5bGUiOm51bGx9LCJEYXRlRm9ybWF0Ijp7IiRpZCI6IjI1N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U3NiIsIkZvcm1hdCI6MCwiSXNWaXNpYmxlIjpmYWxzZSwiTGFzdEtub3duVmlzaWJpbGl0eVN0YXRlIjpmYWxzZX0sIklzVmlzaWJsZSI6dHJ1ZSwiVmFyaWFuY2VTdHlsZSI6eyIkaWQiOiIyNTc3IiwiVGV4dFN0eWxlIjp7IiRpZCI6IjI1NzgiLCJGb250U2V0dGluZ3MiOnsiJGlkIjoiMjU3OSIsIkZvbnRTaXplIjoxMSwiRm9udE5hbWUiOiJDYWxpYnJpIiwiSXNCb2xkIjpmYWxzZSwiSXNJdGFsaWMiOmZhbHNlLCJJc1VuZGVybGluZWQiOmZhbHNlLCJQYXJlbnRTdHlsZSI6bnVsbH0sIkF1dG9TaXplIjowLCJGb3JlZ3JvdW5kIjp7IiRpZCI6IjI1ODAiLCJDb2xvciI6eyIkaWQiOiIyNTg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ODIiLCJUb3AiOjAuMCwiTGVmdCI6MC4wLCJSaWdodCI6MC4wLCJCb3R0b20iOjAuMH0sIlBhZGRpbmciOnsiJGlkIjoiMjU4MyIsIlRvcCI6MC4wLCJMZWZ0IjowLjAsIlJpZ2h0IjowLjAsIkJvdHRvbSI6MC4wfSwiQmFja2dyb3VuZCI6eyIkaWQiOiIyNTg0IiwiQ29sb3IiOnsiJGlkIjoiMjU4NSIsIkEiOjAsIlIiOjAsIkciOjAsIkIiOjB9fSwiSXNWaXNpYmxlIjp0cnVlLCJXaWR0aCI6MC4wLCJIZWlnaHQiOjAuMCwiQm9yZGVyU3R5bGUiOnsiJGlkIjoiMjU4NiIsIkxpbmVDb2xvciI6bnVsbCwiTGluZVdlaWdodCI6MC4wLCJMaW5lVHlwZSI6MCwiUGFyZW50U3R5bGUiOm51bGx9LCJQYXJlbnRTdHlsZSI6bnVsbH0sIlBhcmVudFN0eWxlIjpudWxsfSwiUGFyZW50U3R5bGUiOm51bGwsIl9leHBsaWNpdGx5U2V0Ijp7IiRpZCI6IjI1ODc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yNTg4IiwiU2hhcGUiOjEzLCJDb25uZWN0b3JNYXJnaW4iOnsiJGlkIjoiMjU4OSIsIlRvcCI6MC4wLCJMZWZ0IjoyLjAsIlJpZ2h0IjoyLjAsIkJvdHRvbSI6MC4wfSwiQ29ubmVjdG9yU3R5bGUiOnsiJGlkIjoiMjU5MCIsIkxpbmVDb2xvciI6eyIkaWQiOiIyNTkxIiwiJHR5cGUiOiJOTFJFLkNvbW1vbi5Eb20uU29saWRDb2xvckJydXNoLCBOTFJFLkNvbW1vbiIsIkNvbG9yIjp7IiRpZCI6IjI1OTIiLCJBIjoxMjcsIlIiOjY0LCJHIjo2NCwiQiI6NjR9fSwiTGluZVdlaWdodCI6MS4wLCJMaW5lVHlwZSI6MCwiUGFyZW50U3R5bGUiOm51bGx9LCJJc0JlbG93VGltZWJhbmQiOmZhbHNlLCJQb3NpdGlvbk9uVGFzayI6MywiSGlkZURhdGUiOmZhbHNlLCJTaGFwZVNpemUiOjAsIlNwYWNpbmciOjAuMCwiUGFkZGluZyI6eyIkaWQiOiIyNTkzIiwiVG9wIjo1LjAsIkxlZnQiOjMuMCwiUmlnaHQiOjAuMCwiQm90dG9tIjoyLjB9LCJTaGFwZVN0eWxlIjp7IiRpZCI6IjI1OTQiLCJNYXJnaW4iOnsiJGlkIjoiMjU5NSIsIlRvcCI6MC4wLCJMZWZ0IjowLjAsIlJpZ2h0IjowLjAsIkJvdHRvbSI6MC4wfSwiUGFkZGluZyI6eyIkaWQiOiIyNTk2IiwiVG9wIjowLjAsIkxlZnQiOjAuMCwiUmlnaHQiOjAuMCwiQm90dG9tIjowLjB9LCJCYWNrZ3JvdW5kIjp7IiRpZCI6IjI1OTciLCJDb2xvciI6eyIkaWQiOiIyNTk4IiwiQSI6MjU1LCJSIjo2NCwiRyI6NjQsIkIiOjY0fX0sIklzVmlzaWJsZSI6dHJ1ZSwiV2lkdGgiOjEyLjAsIkhlaWdodCI6MTQuMCwiQm9yZGVyU3R5bGUiOnsiJGlkIjoiMjU5OSIsIkxpbmVDb2xvciI6eyIkaWQiOiIyNjAwIiwiJHR5cGUiOiJOTFJFLkNvbW1vbi5Eb20uU29saWRDb2xvckJydXNoLCBOTFJFLkNvbW1vbiIsIkNvbG9yIjp7IiRpZCI6IjI2MDEiLCJBIjoyNTUsIlIiOjI1NSwiRyI6MCwiQiI6MH19LCJMaW5lV2VpZ2h0IjowLjAsIkxpbmVUeXBlIjowLCJQYXJlbnRTdHlsZSI6bnVsbH0sIlBhcmVudFN0eWxlIjpudWxsfSwiVGl0bGVTdHlsZSI6eyIkaWQiOiIyNjAyIiwiRm9udFNldHRpbmdzIjp7IiRpZCI6IjI2MDMiLCJGb250U2l6ZSI6MTEsIkZvbnROYW1lIjoiQ2FsaWJyaSIsIklzQm9sZCI6ZmFsc2UsIklzSXRhbGljIjpmYWxzZSwiSXNVbmRlcmxpbmVkIjpmYWxzZSwiUGFyZW50U3R5bGUiOm51bGx9LCJBdXRvU2l6ZSI6MCwiRm9yZWdyb3VuZCI6eyIkaWQiOiIyNjA0IiwiQ29sb3IiOnsiJGlkIjoiMjYwN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jA2IiwiVG9wIjowLjAsIkxlZnQiOjAuMCwiUmlnaHQiOjAuMCwiQm90dG9tIjowLjB9LCJQYWRkaW5nIjp7IiRpZCI6IjI2MDciLCJUb3AiOjAuMCwiTGVmdCI6MC4wLCJSaWdodCI6MC4wLCJCb3R0b20iOjAuMH0sIkJhY2tncm91bmQiOnsiJGlkIjoiMjYwOCIsIkNvbG9yIjp7IiRpZCI6IjI2MDkiLCJBIjoyNTUsIlIiOjAsIkciOjAsIkIiOjB9fSwiSXNWaXNpYmxlIjp0cnVlLCJXaWR0aCI6MC4wLCJIZWlnaHQiOjAuMCwiQm9yZGVyU3R5bGUiOnsiJGlkIjoiMjYxMCIsIkxpbmVDb2xvciI6bnVsbCwiTGluZVdlaWdodCI6MC4wLCJMaW5lVHlwZSI6MCwiUGFyZW50U3R5bGUiOm51bGx9LCJQYXJlbnRTdHlsZSI6bnVsbH0sIkRhdGVTdHlsZSI6eyIkaWQiOiIyNjExIiwiRm9udFNldHRpbmdzIjp7IiRpZCI6IjI2MTIiLCJGb250U2l6ZSI6MTAsIkZvbnROYW1lIjoiQ2FsaWJyaSIsIklzQm9sZCI6ZmFsc2UsIklzSXRhbGljIjpmYWxzZSwiSXNVbmRlcmxpbmVkIjpmYWxzZSwiUGFyZW50U3R5bGUiOm51bGx9LCJBdXRvU2l6ZSI6MCwiRm9yZWdyb3VuZCI6eyIkaWQiOiIyNjEzIiwiQ29sb3IiOnsiJGlkIjoiMjYxNCIsIkEiOjI1NSwiUiI6MzEsIkciOjczLCJCIjoxMjV9fSwiTWF4V2lkdGgiOjIwMC4wLCJNYXhIZWlnaHQiOiJJbmZpbml0eSIsIlNtYXJ0Rm9yZWdyb3VuZElzQWN0aXZlIjpmYWxzZSwiSG9yaXpvbnRhbEFsaWdubWVudCI6MSwiVmVydGljYWxBbGlnbm1lbnQiOjEsIlNtYXJ0Rm9yZWdyb3VuZCI6bnVsbCwiQmFja2dyb3VuZEZpbGxUeXBlIjowLCJNYXJnaW4iOnsiJGlkIjoiMjYxNSIsIlRvcCI6MC4wLCJMZWZ0IjowLjAsIlJpZ2h0IjowLjAsIkJvdHRvbSI6MC4wfSwiUGFkZGluZyI6eyIkaWQiOiIyNjE2IiwiVG9wIjowLjAsIkxlZnQiOjAuMCwiUmlnaHQiOjAuMCwiQm90dG9tIjowLjB9LCJCYWNrZ3JvdW5kIjp7IiRpZCI6IjI2MTciLCJDb2xvciI6eyIkaWQiOiIyNjE4IiwiQSI6MjU1LCJSIjozMSwiRyI6NzMsIkIiOjEyNX19LCJJc1Zpc2libGUiOmZhbHNlLCJXaWR0aCI6MC4wLCJIZWlnaHQiOjAuMCwiQm9yZGVyU3R5bGUiOnsiJGlkIjoiMjYxOSIsIkxpbmVDb2xvciI6bnVsbCwiTGluZVdlaWdodCI6MC4wLCJMaW5lVHlwZSI6MCwiUGFyZW50U3R5bGUiOm51bGx9LCJQYXJlbnRTdHlsZSI6bnVsbH0sIkRhdGVGb3JtYXQiOnsiJGlkIjoiMjY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IxIiwiRm9ybWF0IjowLCJJc1Zpc2libGUiOmZhbHNlLCJMYXN0S25vd25WaXNpYmlsaXR5U3RhdGUiOmZhbHNlfSwiSXNWaXNpYmxlIjpmYWxzZSwiVmFyaWFuY2VTdHlsZSI6eyIkaWQiOiIyNjIyIiwiVGV4dFN0eWxlIjp7IiRpZCI6IjI2MjMiLCJGb250U2V0dGluZ3MiOnsiJGlkIjoiMjYyNCIsIkZvbnRTaXplIjoxMSwiRm9udE5hbWUiOiJDYWxpYnJpIiwiSXNCb2xkIjpmYWxzZSwiSXNJdGFsaWMiOmZhbHNlLCJJc1VuZGVybGluZWQiOmZhbHNlLCJQYXJlbnRTdHlsZSI6bnVsbH0sIkF1dG9TaXplIjowLCJGb3JlZ3JvdW5kIjp7IiRpZCI6IjI2MjUiLCJDb2xvciI6eyIkaWQiOiIyNj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2MjciLCJUb3AiOjAuMCwiTGVmdCI6MC4wLCJSaWdodCI6MC4wLCJCb3R0b20iOjAuMH0sIlBhZGRpbmciOnsiJGlkIjoiMjYyOCIsIlRvcCI6MC4wLCJMZWZ0IjowLjAsIlJpZ2h0IjowLjAsIkJvdHRvbSI6MC4wfSwiQmFja2dyb3VuZCI6eyIkaWQiOiIyNjI5IiwiQ29sb3IiOnsiJGlkIjoiMjYzMCIsIkEiOjAsIlIiOjAsIkciOjAsIkIiOjB9fSwiSXNWaXNpYmxlIjpmYWxzZSwiV2lkdGgiOjAuMCwiSGVpZ2h0IjowLjAsIkJvcmRlclN0eWxlIjp7IiRpZCI6IjI2MzEiLCJMaW5lQ29sb3IiOm51bGwsIkxpbmVXZWlnaHQiOjAuMCwiTGluZVR5cGUiOjAsIlBhcmVudFN0eWxlIjpudWxsfSwiUGFyZW50U3R5bGUiOm51bGx9LCJQYXJlbnRTdHlsZSI6bnVsbH0sIlBhcmVudFN0eWxlIjpudWxsfSwiRGVmYXVsdFN3aW1sYW5lTWlsZXN0b25lU3R5bGUiOnsiJGlkIjoiMjYzMiIsIlRpdGxlUG9zaXRpb24iOiJMZWZ0IiwiRGF0ZVBvc2l0aW9uIjoiUmlnaHQiLCJWYXJpYW5jZVBvc2l0aW9uIjoiUmlnaHQiLCJTaGFwZVR5cGUiOjEzLCJTaGFwZVNpemUiOjAsIlNwYWNpbmciOjUsIlNoYXBlU3R5bGUiOnsiJGlkIjoiMjYzMyIsIk1hcmdpbiI6eyIkaWQiOiIyNjM0IiwiVG9wIjowLjAsIkxlZnQiOjAuMCwiUmlnaHQiOjAuMCwiQm90dG9tIjowLjB9LCJQYWRkaW5nIjp7IiRpZCI6IjI2MzUiLCJUb3AiOjAuMCwiTGVmdCI6MC4wLCJSaWdodCI6MC4wLCJCb3R0b20iOjAuMH0sIkJhY2tncm91bmQiOnsiJGlkIjoiMjYzNiIsIkNvbG9yIjp7IiRpZCI6IjI2MzciLCJBIjoyNTUsIlIiOjY0LCJHIjo2NCwiQiI6NjR9fSwiSXNWaXNpYmxlIjp0cnVlLCJXaWR0aCI6MTIuMCwiSGVpZ2h0IjoxNC4wLCJCb3JkZXJTdHlsZSI6eyIkaWQiOiIyNjM4IiwiTGluZUNvbG9yIjp7IiRpZCI6IjI2MzkiLCIkdHlwZSI6Ik5MUkUuQ29tbW9uLkRvbS5Tb2xpZENvbG9yQnJ1c2gsIE5MUkUuQ29tbW9uIiwiQ29sb3IiOnsiJGlkIjoiMjY0MCIsIkEiOjI1NSwiUiI6MjM0LCJHIjoyMiwiQiI6MzB9fSwiTGluZVdlaWdodCI6MC4wLCJMaW5lVHlwZSI6MCwiUGFyZW50U3R5bGUiOm51bGx9LCJQYXJlbnRTdHlsZSI6bnVsbH0sIlRpdGxlU3R5bGUiOnsiJGlkIjoiMjY0MSIsIkZvbnRTZXR0aW5ncyI6eyIkaWQiOiIyNjQyIiwiRm9udFNpemUiOjExLCJGb250TmFtZSI6IkNhbGlicmkiLCJJc0JvbGQiOmZhbHNlLCJJc0l0YWxpYyI6ZmFsc2UsIklzVW5kZXJsaW5lZCI6ZmFsc2UsIlBhcmVudFN0eWxlIjpudWxsfSwiQXV0b1NpemUiOjAsIkZvcmVncm91bmQiOnsiJGlkIjoiMjY0MyIsIkNvbG9yIjp7IiRpZCI6IjI2ND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Y0NSIsIlRvcCI6MC4wLCJMZWZ0IjowLjAsIlJpZ2h0IjowLjAsIkJvdHRvbSI6MC4wfSwiUGFkZGluZyI6eyIkaWQiOiIyNjQ2IiwiVG9wIjowLjAsIkxlZnQiOjAuMCwiUmlnaHQiOjAuMCwiQm90dG9tIjowLjB9LCJCYWNrZ3JvdW5kIjp7IiRpZCI6IjI2NDciLCJDb2xvciI6eyIkaWQiOiIyNjQ4IiwiQSI6MjU1LCJSIjowLCJHIjowLCJCIjowfX0sIklzVmlzaWJsZSI6dHJ1ZSwiV2lkdGgiOjAuMCwiSGVpZ2h0IjowLjAsIkJvcmRlclN0eWxlIjp7IiRpZCI6IjI2NDkiLCJMaW5lQ29sb3IiOm51bGwsIkxpbmVXZWlnaHQiOjAuMCwiTGluZVR5cGUiOjAsIlBhcmVudFN0eWxlIjpudWxsfSwiUGFyZW50U3R5bGUiOm51bGx9LCJEYXRlU3R5bGUiOnsiJGlkIjoiMjY1MCIsIkZvbnRTZXR0aW5ncyI6eyIkaWQiOiIyNjUxIiwiRm9udFNpemUiOjEwLCJGb250TmFtZSI6IkNhbGlicmkiLCJJc0JvbGQiOmZhbHNlLCJJc0l0YWxpYyI6ZmFsc2UsIklzVW5kZXJsaW5lZCI6ZmFsc2UsIlBhcmVudFN0eWxlIjpudWxsfSwiQXV0b1NpemUiOjAsIkZvcmVncm91bmQiOnsiJGlkIjoiMjY1MiIsIkNvbG9yIjp7IiRpZCI6IjI2NTMiLCJBIjoyNTUsIlIiOjMxLCJHIjo3MywiQiI6MTI1fX0sIk1heFdpZHRoIjoyMDAuMCwiTWF4SGVpZ2h0IjoiSW5maW5pdHkiLCJTbWFydEZvcmVncm91bmRJc0FjdGl2ZSI6ZmFsc2UsIkhvcml6b250YWxBbGlnbm1lbnQiOjAsIlZlcnRpY2FsQWxpZ25tZW50IjoxLCJTbWFydEZvcmVncm91bmQiOm51bGwsIkJhY2tncm91bmRGaWxsVHlwZSI6MCwiTWFyZ2luIjp7IiRpZCI6IjI2NTQiLCJUb3AiOjAuMCwiTGVmdCI6MC4wLCJSaWdodCI6MC4wLCJCb3R0b20iOjAuMH0sIlBhZGRpbmciOnsiJGlkIjoiMjY1NSIsIlRvcCI6MC4wLCJMZWZ0IjowLjAsIlJpZ2h0IjowLjAsIkJvdHRvbSI6MC4wfSwiQmFja2dyb3VuZCI6eyIkaWQiOiIyNjU2IiwiQ29sb3IiOnsiJGlkIjoiMjY1NyIsIkEiOjI1NSwiUiI6MzEsIkciOjczLCJCIjoxMjV9fSwiSXNWaXNpYmxlIjp0cnVlLCJXaWR0aCI6MC4wLCJIZWlnaHQiOjAuMCwiQm9yZGVyU3R5bGUiOnsiJGlkIjoiMjY1OCIsIkxpbmVDb2xvciI6bnVsbCwiTGluZVdlaWdodCI6MC4wLCJMaW5lVHlwZSI6MCwiUGFyZW50U3R5bGUiOm51bGx9LCJQYXJlbnRTdHlsZSI6bnVsbH0sIkRhdGVGb3JtYXQiOnsiJGlkIjoiMjY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YwIiwiRm9ybWF0IjowLCJJc1Zpc2libGUiOmZhbHNlLCJMYXN0S25vd25WaXNpYmlsaXR5U3RhdGUiOmZhbHNlfSwiSXNWaXNpYmxlIjp0cnVlLCJWYXJpYW5jZVN0eWxlIjp7IiRpZCI6IjI2NjEiLCJUZXh0U3R5bGUiOnsiJGlkIjoiMjY2MiIsIkZvbnRTZXR0aW5ncyI6eyIkaWQiOiIyNjYzIiwiRm9udFNpemUiOjExLCJGb250TmFtZSI6IkNhbGlicmkiLCJJc0JvbGQiOmZhbHNlLCJJc0l0YWxpYyI6ZmFsc2UsIklzVW5kZXJsaW5lZCI6ZmFsc2UsIlBhcmVudFN0eWxlIjpudWxsfSwiQXV0b1NpemUiOjAsIkZvcmVncm91bmQiOnsiJGlkIjoiMjY2NCIsIkNvbG9yIjp7IiRpZCI6IjI2N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Y2NiIsIlRvcCI6MC4wLCJMZWZ0IjowLjAsIlJpZ2h0IjowLjAsIkJvdHRvbSI6MC4wfSwiUGFkZGluZyI6eyIkaWQiOiIyNjY3IiwiVG9wIjowLjAsIkxlZnQiOjAuMCwiUmlnaHQiOjAuMCwiQm90dG9tIjowLjB9LCJCYWNrZ3JvdW5kIjp7IiRpZCI6IjI2NjgiLCJDb2xvciI6eyIkaWQiOiIyNjY5IiwiQSI6MCwiUiI6MCwiRyI6MCwiQiI6MH19LCJJc1Zpc2libGUiOnRydWUsIldpZHRoIjowLjAsIkhlaWdodCI6MC4wLCJCb3JkZXJTdHlsZSI6eyIkaWQiOiIyNjcwIiwiTGluZUNvbG9yIjpudWxsLCJMaW5lV2VpZ2h0IjowLjAsIkxpbmVUeXBlIjowLCJQYXJlbnRTdHlsZSI6bnVsbH0sIlBhcmVudFN0eWxlIjpudWxsfSwiUGFyZW50U3R5bGUiOm51bGx9LCJQYXJlbnRTdHlsZSI6bnVsbH0sIkRlZmF1bHRTd2ltbGFuZUFjdGl2aXR5U3R5bGUiOnsiJGlkIjoiMjY3MSIsIkhlYWRlclN0eWxlIjp7IiRpZCI6IjI2NzIiLCJUZXh0U3R5bGUiOnsiJGlkIjoiMjY3MyIsIkZvbnRTZXR0aW5ncyI6eyIkaWQiOiIyNjc0IiwiRm9udFNpemUiOjExLCJGb250TmFtZSI6IkNhbGlicmkiLCJJc0JvbGQiOmZhbHNlLCJJc0l0YWxpYyI6ZmFsc2UsIklzVW5kZXJsaW5lZCI6ZmFsc2UsIlBhcmVudFN0eWxlIjpudWxsfSwiQXV0b1NpemUiOjIsIkZvcmVncm91bmQiOnsiJGlkIjoiMjY3NSIsIkNvbG9yIjp7IiRpZCI6IjI2Nz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jc3IiwiVG9wIjowLjAsIkxlZnQiOjAuMCwiUmlnaHQiOjAuMCwiQm90dG9tIjowLjB9LCJQYWRkaW5nIjp7IiRpZCI6IjI2NzgiLCJUb3AiOjAuMCwiTGVmdCI6MC4wLCJSaWdodCI6MC4wLCJCb3R0b20iOjAuMH0sIkJhY2tncm91bmQiOnsiJGlkIjoiMjY3OSIsIkNvbG9yIjp7IiRpZCI6IjI2ODAiLCJBIjoyNTUsIlIiOjAsIkciOjAsIkIiOjB9fSwiSXNWaXNpYmxlIjp0cnVlLCJXaWR0aCI6MC4wLCJIZWlnaHQiOjAuMCwiQm9yZGVyU3R5bGUiOm51bGwsIlBhcmVudFN0eWxlIjpudWxsfSwiUmVjdGFuZ2xlU3R5bGUiOnsiJGlkIjoiMjY4MSIsIk1hcmdpbiI6eyIkaWQiOiIyNjgyIiwiVG9wIjowLjAsIkxlZnQiOjAuMCwiUmlnaHQiOjAuMCwiQm90dG9tIjowLjB9LCJQYWRkaW5nIjp7IiRpZCI6IjI2ODMiLCJUb3AiOjAuMCwiTGVmdCI6MC4wLCJSaWdodCI6MC4wLCJCb3R0b20iOjAuMH0sIkJhY2tncm91bmQiOnsiJGlkIjoiMjY4NCIsIkNvbG9yIjp7IiRpZCI6IjI2ODUiLCJBIjoxMjcsIlIiOjEyOCwiRyI6MTAwLCJCIjoxNjJ9fSwiSXNWaXNpYmxlIjp0cnVlLCJXaWR0aCI6MC4wLCJIZWlnaHQiOjAuMCwiQm9yZGVyU3R5bGUiOnsiJGlkIjoiMjY4NiIsIkxpbmVDb2xvciI6eyIkaWQiOiIyNjg3IiwiJHR5cGUiOiJOTFJFLkNvbW1vbi5Eb20uU29saWRDb2xvckJydXNoLCBOTFJFLkNvbW1vbiIsIkNvbG9yIjp7IiRpZCI6IjI2ODgiLCJBIjoyNTUsIlIiOjI1NSwiRyI6MCwiQiI6MH19LCJMaW5lV2VpZ2h0IjowLjAsIkxpbmVUeXBlIjowLCJQYXJlbnRTdHlsZSI6bnVsbH0sIlBhcmVudFN0eWxlIjpudWxsfSwiTWFyZ2luIjp7IiRpZCI6IjI2ODkiLCJUb3AiOjAuMCwiTGVmdCI6MC4wLCJSaWdodCI6MC4wLCJCb3R0b20iOjAuMH0sIlBhZGRpbmciOnsiJGlkIjoiMjY5MCIsIlRvcCI6MC4wLCJMZWZ0IjowLjAsIlJpZ2h0IjowLjAsIkJvdHRvbSI6MC4wfSwiQmFja2dyb3VuZCI6bnVsbCwiSXNWaXNpYmxlIjp0cnVlLCJXaWR0aCI6MC4wLCJIZWlnaHQiOjAuMCwiQm9yZGVyU3R5bGUiOm51bGwsIlBhcmVudFN0eWxlIjpudWxsfSwiQmFja2dyb3VuZFN0eWxlIjp7IiRpZCI6IjI2OTEiLCJNYXJnaW4iOnsiJGlkIjoiMjY5MiIsIlRvcCI6MC4wLCJMZWZ0IjowLjAsIlJpZ2h0IjowLjAsIkJvdHRvbSI6MC4wfSwiUGFkZGluZyI6eyIkaWQiOiIyNjkzIiwiVG9wIjowLjAsIkxlZnQiOjAuMCwiUmlnaHQiOjAuMCwiQm90dG9tIjowLjB9LCJCYWNrZ3JvdW5kIjp7IiRpZCI6IjI2OTQiLCJDb2xvciI6eyIkaWQiOiIyNjk1IiwiQSI6NTEsIlIiOjIwMCwiRyI6MjAwLCJCIjoyMDB9fSwiSXNWaXNpYmxlIjp0cnVlLCJXaWR0aCI6MC4wLCJIZWlnaHQiOjAuMCwiQm9yZGVyU3R5bGUiOnsiJGlkIjoiMjY5NiIsIkxpbmVDb2xvciI6eyIkaWQiOiIyNjk3IiwiJHR5cGUiOiJOTFJFLkNvbW1vbi5Eb20uU29saWRDb2xvckJydXNoLCBOTFJFLkNvbW1vbiIsIkNvbG9yIjp7IiRpZCI6IjI2OTgiLCJBIjoyNTUsIlIiOjIzNCwiRyI6MjIsIkIiOjMwfX0sIkxpbmVXZWlnaHQiOjAuMCwiTGluZVR5cGUiOjAsIlBhcmVudFN0eWxlIjpudWxsfSwiUGFyZW50U3R5bGUiOm51bGx9LCJNYXJnaW4iOnsiJGlkIjoiMjY5OSIsIlRvcCI6MC4wLCJMZWZ0IjowLjAsIlJpZ2h0IjowLjAsIkJvdHRvbSI6MC4wfSwiUGFkZGluZyI6eyIkaWQiOiIyNzAwIiwiVG9wIjowLjAsIkxlZnQiOjAuMCwiUmlnaHQiOjAuMCwiQm90dG9tIjowLjB9LCJJc1Zpc2libGUiOnRydWUsIldpZHRoIjowLjAsIkhlaWdodCI6MC4wLCJCb3JkZXJTdHlsZSI6eyIkaWQiOiIyNzAxIiwiTGluZUNvbG9yIjpudWxsLCJMaW5lV2VpZ2h0IjowLjAsIkxpbmVUeXBlIjowLCJQYXJlbnRTdHlsZSI6bnVsbH0sIlBhcmVudFN0eWxlIjpudWxsfSwiTWFyZ2luIjp7IiRpZCI6IjI3MDIiLCJUb3AiOjAuMCwiTGVmdCI6MC4wLCJSaWdodCI6MC4wLCJCb3R0b20iOjAuMH0sIlBhZGRpbmciOnsiJGlkIjoiMjcwMyIsIlRvcCI6MC4wLCJMZWZ0IjowLjAsIlJpZ2h0IjowLjAsIkJvdHRvbSI6MC4wfSwiSXNWaXNpYmxlIjp0cnVlLCJXaWR0aCI6MC4wLCJIZWlnaHQiOjAuMCwiQm9yZGVyU3R5bGUiOnsiJGlkIjoiMjcwNCIsIkxpbmVDb2xvciI6bnVsbCwiTGluZVdlaWdodCI6MC4wLCJMaW5lVHlwZSI6MCwiUGFyZW50U3R5bGUiOm51bGx9LCJQYXJlbnRTdHlsZSI6bnVsbH1dLCJDb25kaXRpb25hbEZvcm1hdHRpbmciOnsiJGlkIjoiMjcwNSIsIlB2QUZvcm1hdHRpbmciOnsiJGlkIjoiMjcwNiIsIkRlbGF5VGFza1N0eWxlIjp7IiRpZCI6IjI3MDciLCJTdHlsZU9wdGlvbnMiOjI0LCJUaXRsZUZvcmVncm91bmQiOnsiJGlkIjoiMjcwOCIsIkNvbG9yIjp7IiRpZCI6IjI3MDkiLCJBIjoyNTUsIlIiOjE3NSwiRyI6MCwiQiI6MH19LCJBY3R1YWxTaGFwZXNCYWNrZ3JvdW5kIjp7IiRpZCI6IjI3MTAiLCJDb2xvciI6eyIkaWQiOiIyNzExIiwiQSI6NjIsIlIiOjI1NSwiRyI6MCwiQiI6MH19LCJBY3R1YWxTaGFwZXNCb3JkZXJTdHlsZSI6eyIkaWQiOiIyNzEyIiwiTGluZUNvbG9yIjp7IiRpZCI6IjI3MTMiLCIkdHlwZSI6Ik5MUkUuQ29tbW9uLkRvbS5Tb2xpZENvbG9yQnJ1c2gsIE5MUkUuQ29tbW9uIiwiQ29sb3IiOnsiJGlkIjoiMjcxNCIsIkEiOjE2MywiUiI6MjU1LCJHIjowLCJCIjowfX0sIkxpbmVXZWlnaHQiOjMuMCwiTGluZVR5cGUiOjAsIlBhcmVudFN0eWxlIjpudWxsfSwiQmFzZWxpbmVTaGFwZXNCYWNrZ3JvdW5kIjp7IiRpZCI6IjI3MTUiLCJDb2xvciI6eyIkaWQiOiIyNzE2IiwiQSI6MTg0LCJSIjoyNTUsIkciOjAsIkIiOjB9fSwiVmFyaWFuY2VGb3JlZ3JvdW5kIjp7IiRpZCI6IjI3MTciLCJDb2xvciI6eyIkaWQiOiIyNzE4IiwiQSI6MjU1LCJSIjoxNzUsIkciOjAsIkIiOjB9fSwiSXNWaXNpYmxlIjp0cnVlfSwiRGVsYXlNaWxlc3RvbmVTdHlsZSI6eyIkaWQiOiIyNzE5IiwiU3R5bGVPcHRpb25zIjoxOCwiVGl0bGVGb3JlZ3JvdW5kIjp7IiRpZCI6IjI3MjAiLCJDb2xvciI6eyIkaWQiOiIyNzIxIiwiQSI6MjU1LCJSIjoxNzUsIkciOjAsIkIiOjB9fSwiQWN0dWFsU2hhcGVzQmFja2dyb3VuZCI6eyIkaWQiOiIyNzIyIiwiQ29sb3IiOnsiJGlkIjoiMjcyMyIsIkEiOjI1NSwiUiI6MjIyLCJHIjo4MCwiQiI6NTB9fSwiQWN0dWFsU2hhcGVzQm9yZGVyU3R5bGUiOnsiJGlkIjoiMjcyNCIsIkxpbmVDb2xvciI6eyIkaWQiOiIyNzI1IiwiJHR5cGUiOiJOTFJFLkNvbW1vbi5Eb20uU29saWRDb2xvckJydXNoLCBOTFJFLkNvbW1vbiIsIkNvbG9yIjp7IiRpZCI6IjI3MjYiLCJBIjoxNjMsIlIiOjI1NSwiRyI6MCwiQiI6MH19LCJMaW5lV2VpZ2h0IjozLjAsIkxpbmVUeXBlIjowLCJQYXJlbnRTdHlsZSI6bnVsbH0sIkJhc2VsaW5lU2hhcGVzQmFja2dyb3VuZCI6eyIkaWQiOiIyNzI3IiwiQ29sb3IiOnsiJGlkIjoiMjcyOCIsIkEiOjE4NCwiUiI6MjU1LCJHIjowLCJCIjowfX0sIlZhcmlhbmNlRm9yZWdyb3VuZCI6eyIkaWQiOiIyNzI5IiwiQ29sb3IiOnsiJGlkIjoiMjczMCIsIkEiOjI1NSwiUiI6MTc1LCJHIjowLCJCIjowfX0sIklzVmlzaWJsZSI6dHJ1ZX0sIkFkdmFuY2VUYXNrU3R5bGUiOnsiJGlkIjoiMjczMSIsIlN0eWxlT3B0aW9ucyI6MjQsIlRpdGxlRm9yZWdyb3VuZCI6eyIkaWQiOiIyNzMyIiwiQ29sb3IiOnsiJGlkIjoiMjczMyIsIkEiOjI1NSwiUiI6MCwiRyI6MTEwLCJCIjowfX0sIkFjdHVhbFNoYXBlc0JhY2tncm91bmQiOnsiJGlkIjoiMjczNCIsIkNvbG9yIjp7IiRpZCI6IjI3MzUiLCJBIjo2MSwiUiI6MCwiRyI6MTI4LCJCIjowfX0sIkFjdHVhbFNoYXBlc0JvcmRlclN0eWxlIjp7IiRpZCI6IjI3MzYiLCJMaW5lQ29sb3IiOnsiJGlkIjoiMjczNyIsIiR0eXBlIjoiTkxSRS5Db21tb24uRG9tLlNvbGlkQ29sb3JCcnVzaCwgTkxSRS5Db21tb24iLCJDb2xvciI6eyIkaWQiOiIyNzM4IiwiQSI6MTYzLCJSIjowLCJHIjoxMjgsIkIiOjB9fSwiTGluZVdlaWdodCI6My4wLCJMaW5lVHlwZSI6MCwiUGFyZW50U3R5bGUiOm51bGx9LCJCYXNlbGluZVNoYXBlc0JhY2tncm91bmQiOnsiJGlkIjoiMjczOSIsIkNvbG9yIjp7IiRpZCI6IjI3NDAiLCJBIjoxODQsIlIiOjAsIkciOjEyOCwiQiI6MH19LCJWYXJpYW5jZUZvcmVncm91bmQiOnsiJGlkIjoiMjc0MSIsIkNvbG9yIjp7IiRpZCI6IjI3NDIiLCJBIjoyNTUsIlIiOjAsIkciOjExMCwiQiI6MH19LCJJc1Zpc2libGUiOnRydWV9LCJBZHZhbmNlTWlsZXN0b25lU3R5bGUiOnsiJGlkIjoiMjc0MyIsIlN0eWxlT3B0aW9ucyI6MTgsIlRpdGxlRm9yZWdyb3VuZCI6eyIkaWQiOiIyNzQ0IiwiQ29sb3IiOnsiJGlkIjoiMjc0NSIsIkEiOjI1NSwiUiI6MCwiRyI6MTEwLCJCIjowfX0sIkFjdHVhbFNoYXBlc0JhY2tncm91bmQiOnsiJGlkIjoiMjc0NiIsIkNvbG9yIjp7IiRpZCI6IjI3NDciLCJBIjoyNTUsIlIiOjIwLCJHIjoxMDAsIkIiOjB9fSwiQWN0dWFsU2hhcGVzQm9yZGVyU3R5bGUiOnsiJGlkIjoiMjc0OCIsIkxpbmVDb2xvciI6eyIkaWQiOiIyNzQ5IiwiJHR5cGUiOiJOTFJFLkNvbW1vbi5Eb20uU29saWRDb2xvckJydXNoLCBOTFJFLkNvbW1vbiIsIkNvbG9yIjp7IiRpZCI6IjI3NTAiLCJBIjoxNjMsIlIiOjAsIkciOjEyOCwiQiI6MH19LCJMaW5lV2VpZ2h0IjozLjAsIkxpbmVUeXBlIjowLCJQYXJlbnRTdHlsZSI6bnVsbH0sIkJhc2VsaW5lU2hhcGVzQmFja2dyb3VuZCI6eyIkaWQiOiIyNzUxIiwiQ29sb3IiOnsiJGlkIjoiMjc1MiIsIkEiOjE4NCwiUiI6MCwiRyI6MTI4LCJCIjowfX0sIlZhcmlhbmNlRm9yZWdyb3VuZCI6eyIkaWQiOiIyNzUzIiwiQ29sb3IiOnsiJGlkIjoiMjc1NCIsIkEiOjI1NSwiUiI6MCwiRyI6MTEwLCJCIjowfX0sIklzVmlzaWJsZSI6dHJ1ZX19LCJWYXJpYW5jZURpc3BsYXlTZXR0aW5ncyI6eyIkaWQiOiIyNzU1IiwiVGFza1ZhcmlhbmNlRGlzcGxheU9wdGlvbnMiOnsiJGlkIjoiMjc1NiIsIlNob3dEZWxheVZhcmlhbmNlIjp0cnVlLCJTaG93QWR2YW5jZVZhcmlhbmNlIjp0cnVlLCJTaG93XzBfVmFyaWFuY2UiOnRydWV9LCJNaWxlc3RvbmVWYXJpYW5jZURpc3BsYXlPcHRpb25zIjp7IiRpZCI6IjI3NTciLCJTaG93RGVsYXlWYXJpYW5jZSI6dHJ1ZSwiU2hvd0FkdmFuY2VWYXJpYW5jZSI6dHJ1ZSwiU2hvd18wX1ZhcmlhbmNlIjp0cnVlfX19fSwiU2NhbGUiOm51bGwsIlNjYWxlVjIiOnsiJGlkIjoiMjc1OCIsIlN0YXJ0RGF0ZSI6IjAwMDEtMDEtMDFUMDA6MDA6MDAiLCJFbmREYXRlIjoiMjAyNS0xMi0wMVQyMzo1OTowMCIsIkF1dG9EYXRlUmFuZ2UiOnRydWUsIldvcmtpbmdEYXlzIjozMSwiRmlzY2FsWWVhciI6eyIkaWQiOiIyNzU5IiwiU3RhcnRNb250aCI6MSwiVXNlU3RhcnRpbmdZZWFyRm9yTnVtYmVyaW5nIjp0cnVlLCJTaG93RmlzY2FsWWVhckxhYmVsIjp0cnVlfSwiVG9kYXlNYXJrZXJUZXh0IjoiVG9kYXkiLCJBdXRvU2NhbGVUeXBlIjp0cnVlLCJUaW1lYmFuZFNjYWxlcyI6eyIkaWQiOiIyNzYwIiwiVG9wU2NhbGVMYXllciI6eyIkaWQiOiIyNzYxIiwiRm9ybWF0IjoiTU1NIiwiVHlwZSI6MiwiR3JvdXBpbmdJbnRlcnZhbHMiOnsiJGlkIjoiMjc2MiIsIklzU2V0IjpmYWxzZSwiR3JvdXBpbmdTdGVwQ291bnQiOjF9fSwiTWlkZGxlU2NhbGVMYXllciI6eyIkaWQiOiIyNzYzIiwiRm9ybWF0IjpudWxsLCJUeXBlIjowLCJHcm91cGluZ0ludGVydmFscyI6eyIkaWQiOiIyNzY0IiwiSXNTZXQiOmZhbHNlLCJHcm91cGluZ1N0ZXBDb3VudCI6MX19LCJCb3R0b21TY2FsZUxheWVyIjp7IiRpZCI6IjI3NjUiLCJGb3JtYXQiOm51bGwsIlR5cGUiOjAsIkdyb3VwaW5nSW50ZXJ2YWxzIjp7IiRpZCI6IjI3NjYiLCJJc1NldCI6ZmFsc2UsIkdyb3VwaW5nU3RlcENvdW50IjoxfX19fSwiTWlsZXN0b25lcyI6W10sIlRhc2tzIjpbXSwiU3dpbWxhbmVzIjpbXSwiTXNQcm9qZWN0SXRlbXNUcmVlIjp7IiRpZCI6IjI3NjciLCJSb290Ijp7IkltcG9ydElkIjpudWxsLCJJc0ltcG9ydGVkIjpmYWxzZSwiQ2hpbGRyZW4iOltdfX0sIk1ldGFkYXRhIjp7IiRpZCI6IjI3NjgiLCJTb3VyY2VUaGVtZSI6IntcIiRpZFwiOlwiMVwiLFwiSWRcIjpcIjYyMjBhNTY3LTllNmYtNDMwMC05YmQzLTQ1MGFkMTFhZjE3ZlwiLFwiQ2F0ZWdvcnlcIjoxLFwiQ3VsdHVyZUluZm9OYW1lXCI6XCJlbi1VU1wiLFwiVmVyc2lvblwiOntcIiRpZFwiOlwiMlwiLFwiVGhlbWVEb21WZXJzaW9uXCI6XCIyLjEuMFwifSxcIlN0eWxlXCI6e1wiJGlkXCI6XCIzXCIsXCJUaW1lYmFuZFN0eWxlXCI6e1wiJGlkXCI6XCI0XCIsXCJSaWdodEVuZENhcHNTdHlsZVwiOntcIiRpZFwiOlwiNVwiLFwiRm9udFNldHRpbmdzXCI6e1wiJGlkXCI6XCI2XCIsXCJGb250U2l6ZVwiOjE4LFwiRm9udE5hbWVcIjpcIkNhbGlicmlcIixcIklzQm9sZFwiOnRydWUsXCJJc0l0YWxpY1wiOmZhbHNlLFwiSXNVbmRlcmxpbmVkXCI6ZmFsc2V9LFwiRm9yZWdyb3VuZFwiOntcIiRpZFwiOlwiN1wiLFwiQ29sb3JcIjp7XCIkaWRcIjpcIjhcIixcIkFcIjoyNTUsXCJSXCI6MTkyLFwiR1wiOjgwLFwiQlwiOjc3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TkyLFwiR1wiOjgwLFwiQlwiOjc3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OCxcIkdcIjoyMzYsXCJCXCI6MjI1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4OSxcIkdcIjo4OSxcIkJcIjo4OX19LFwiSXNWaXNpYmxlXCI6dHJ1ZSxcIldpZHRoXCI6ODU4LjAsXCJIZWlnaHRcIjoyNS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SxcIlNoYXBlVGhpY2tuZXNzXCI6MS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zMSxcIkdcIjo3MyxcIkJcIjoxMjV9fSxcIkhvcml6b250YWxBbGlnbm1lbnRcIjowLFwiSXNWaXNpYmxlXCI6ZmFsc2V9LFwiSG9yaXpvbnRhbENvbm5lY3RvclN0eWxlXCI6e1wiJGlkXCI6XCI1NlwiLFwiTGluZVN0eWxlXCI6e1wiJGlkXCI6XCI1N1wiLFwiTGluZUNvbG9yXCI6e1wiJGlkXCI6XCI1OFwiLFwiQ29sb3JcIjp7XCIkaWRcIjpcIjU5XCIsXCJBXCI6NTEsXCJSXCI6NzksXCJHXCI6MTI5LFwiQlwiOjE4OX19LFwiTGluZVdlaWdodFwiOjEuMCxcIkxpbmVUeXBlXCI6MH0sXCJJc1Zpc2libGVcIjp0cnVlfSxcIlZlcnRpY2FsQ29ubmVjdG9yU3R5bGVcIjp7XCIkaWRcIjpcIjYwXCIsXCJMaW5lU3R5bGVcIjp7XCIkaWRcIjpcIjYxXCIsXCJMaW5lQ29sb3JcIjp7XCIkaWRcIjpcIjYyXCIsXCJDb2xvclwiOntcIiRpZFwiOlwiNjNcIixcIkFcIjo1MSxcIlJcIjo3OSxcIkdcIjoxMjksXCJCXCI6MTg5fX0sXCJMaW5lV2VpZ2h0XCI6MS4wLFwiTGluZVR5cGVcIjowfSxcIklzVmlzaWJsZVwiOmZhbHNlfSxcIk1hcmdpblwiOntcIiRpZFwiOlwiNjRcIixcIlRvcFwiOjAuMCxcIkxlZnRcIjowLjAsXCJSaWdodFwiOjAuMCxcIkJvdHRvbVwiOjAuMH0sXCJTdGFydERhdGVQb3NpdGlvblwiOjMsXCJFbmREYXRlUG9zaXRpb25cIjo0LFwiVGl0bGVQb3NpdGlvblwiOjIsXCJEdXJhdGlvblBvc2l0aW9uXCI6MCxcIlBlcmNlbnRhZ2VDb21wbGV0ZWRQb3NpdGlvblwiOjIsXCJWYXJpYW5jZVBvc2l0aW9uXCI6MixcIlNwYWNpbmdcIjozLFwiSXNCZWxvd1RpbWViYW5kXCI6ZmFsc2UsXCJCYXNlbGluZVN0eWxlXCI6e1wiJGlkXCI6XCI2NVwiLFwiQmFzZWxpbmVTaGFwZVN0eWxlXCI6e1wiJGlkXCI6XCI2NlwiLFwiTWFyZ2luXCI6e1wiJGlkXCI6XCI2N1wiLFwiVG9wXCI6MC4wLFwiTGVmdFwiOjAuMCxcIlJpZ2h0XCI6MC4wLFwiQm90dG9tXCI6MC4wfSxcIlBhZGRpbmdcIjp7XCIkaWRcIjpcIjY4XCIsXCJUb3BcIjowLjAsXCJMZWZ0XCI6MC4wLFwiUmlnaHRcIjowLjAsXCJCb3R0b21cIjowLjB9LFwiQmFja2dyb3VuZFwiOntcIiRpZFwiOlwiNjlcIixcIkNvbG9yXCI6e1wiJGlkXCI6XCI3MFwiLFwiQVwiOjE1MyxcIlJcIjowLFwiR1wiOjAsXCJCXCI6MH19LFwiSXNWaXNpYmxlXCI6ZmFsc2UsXCJXaWR0aFwiOjAuMCxcIkhlaWdodFwiOjAuMCxcIkJvcmRlclN0eWxlXCI6e1wiJGlkXCI6XCI3MVwiLFwiTGluZVN0eWxlXCI6e1wiJGlkXCI6XCI3MlwiLFwiTGluZUNvbG9yXCI6e1wiJGlkXCI6XCI3M1wiLFwiQ29sb3JcIjp7XCIkaWRcIjpcIjc0XCIsXCJBXCI6MjU1LFwiUlwiOjI1NSxcIkdcIjowLFwiQlwiOjB9fSxcIkxpbmVXZWlnaHRcIjoyLjAsXCJMaW5lVHlwZVwiOjB9LFwiSXNWaXNpYmxlXCI6ZmFsc2V9fX0sXCJTaGFwZVN0eWxlXCI6e1wiJGlkXCI6XCI3NVwiLFwiTWFyZ2luXCI6e1wiJGlkXCI6XCI3NlwiLFwiVG9wXCI6MC4wLFwiTGVmdFwiOjQuMCxcIlJpZ2h0XCI6NC4wLFwiQm90dG9tXCI6MC4wfSxcIlBhZGRpbmdcIjp7XCIkaWRcIjpcIjc3XCIsXCJUb3BcIjowLjAsXCJMZWZ0XCI6MC4wLFwiUmlnaHRcIjowLjAsXCJCb3R0b21cIjowLjB9LFwiQmFja2dyb3VuZFwiOntcIiRpZFwiOlwiNzhcIixcIkNvbG9yXCI6e1wiJGlkXCI6XCI3OVwiLFwiQVwiOjI1NSxcIlJcIjo3OSxcIkdcIjoxMjksXCJCXCI6MTg5fX0sXCJJc1Zpc2libGVcIjp0cnVlLFwiV2lkdGhcIjowLjAsXCJIZWlnaHRcIjoxNi4wLFwiQm9yZGVyU3R5bGVcIjp7XCIkaWRcIjpcIjgwXCIsXCJMaW5lU3R5bGVcIjp7XCIkaWRcIjpcIjgxXCIsXCJMaW5lQ29sb3JcIjp7XCIkaWRcIjpcIjgyXCIsXCJDb2xvclwiOntcIiRpZFwiOlwiODNcIixcIkFcIjoyNTUsXCJSXCI6MjM0LFwiR1wiOjIyLFwiQlwiOjMwfX0sXCJMaW5lV2VpZ2h0XCI6Mi4wLFwiTGluZVR5cGVcIjowfSxcIklzVmlzaWJsZVwiOmZhbHNlfX0sXCJUaXRsZVN0eWxlXCI6e1wiJGlkXCI6XCI4NFwiLFwiRm9udFNldHRpbmdzXCI6e1wiJGlkXCI6XCI4NVwiLFwiRm9udFNpemVcIjoxMSxcIkZvbnROYW1lXCI6XCJDYWxpYnJpXCIsXCJJc0JvbGRcIjp0cnVlLFwiSXNJdGFsaWNcIjpmYWxzZSxcIklzVW5kZXJsaW5lZFwiOmZhbHNlfSxcIkZvcmVncm91bmRcIjp7XCIkaWRcIjpcIjg2XCIsXCJDb2xvclwiOntcIiRpZFwiOlwiODdcIixcIkFcIjoyNTUsXCJSXCI6MjMyLFwiR1wiOjIzMixcIkJcIjoyMzJ9fSxcIkhvcml6b250YWxBbGlnbm1lbnRcIjoxLFwiSXNWaXNpYmxlXCI6dHJ1ZX0sXCJEYXRlU3R5bGVcIjp7XCIkaWRcIjpcIjg4XCIsXCJGb250U2V0dGluZ3NcIjp7XCIkaWRcIjpcIjg5XCIsXCJGb250U2l6ZVwiOjEwLFwiRm9udE5hbWVcIjpcIkNhbGlicmlcIixcIklzQm9sZFwiOmZhbHNlLFwiSXNJdGFsaWNcIjpmYWxzZSxcIklzVW5kZXJsaW5lZFwiOmZhbHNlfSxcIkZvcmVncm91bmRcIjp7XCIkaWRcIjpcIjkwXCIsXCJDb2xvclwiOntcIiRpZFwiOlwiOTFcIixcIkFcIjoyNTUsXCJSXCI6MzEsXCJHXCI6NzMsXCJCXCI6MTI1fX0sXCJIb3Jpem9udGFsQWxpZ25tZW50XCI6MSxcIklzVmlzaWJsZVwiOnRydWV9LFwiRGF0ZUZvcm1hdFwiOntcIiRpZFwiOlwiOT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OTNcIixcIkZvcm1hdFwiOjAsXCJJc1Zpc2libGVcIjpmYWxzZSxcIkxhc3RLbm93blZpc2liaWxpdHlTdGF0ZVwiOmZhbHNlfSxcIlZhcmlhbmNlU3R5bGVcIjp7XCIkaWRcIjpcIjk0XCIsXCJWYXJpYW5jZVRleHRTdHlsZVwiOntcIiRpZFwiOlwiOTVcIixcIkZvbnRTZXR0aW5nc1wiOntcIiRpZFwiOlwiOTZcIixcIkZvbnRTaXplXCI6MTAsXCJGb250TmFtZVwiOlwiQ2FsaWJyaVwiLFwiSXNCb2xkXCI6ZmFsc2UsXCJJc0l0YWxpY1wiOmZhbHNlLFwiSXNVbmRlcmxpbmVkXCI6ZmFsc2V9LFwiRm9yZWdyb3VuZFwiOntcIiRpZFwiOlwiOTdcIixcIkNvbG9yXCI6e1wiJGlkXCI6XCI5OFwiLFwiQVwiOjI1NSxcIlJcIjowLFwiR1wiOjAsXCJCXCI6MH19LFwiSG9yaXpvbnRhbEFsaWdubWVudFwiOjAsXCJJc1Zpc2libGVcIjpmYWxzZX19fSxcIk1pbGVzdG9uZVN0eWxlXCI6e1wiJGlkXCI6XCI5OVwiLFwiU2hhcGVcIjoxOSxcIklzQmVsb3dUaW1lYmFuZFwiOmZhbHNlLFwiU2hhcGVTaXplXCI6MSxcIlBhZGRpbmdcIjp7XCIkaWRcIjpcIjEwMFwiLFwiVG9wXCI6NS4wLFwiTGVmdFwiOjMuMCxcIlJpZ2h0XCI6MC4wLFwiQm90dG9tXCI6Mi4wfSxcIlNoYXBlU3R5bGVcIjp7XCIkaWRcIjpcIjEwMVwiLFwiTWFyZ2luXCI6e1wiJGlkXCI6XCIxMDJcIixcIlRvcFwiOjAuMCxcIkxlZnRcIjowLjAsXCJSaWdodFwiOjAuMCxcIkJvdHRvbVwiOjAuMH0sXCJQYWRkaW5nXCI6e1wiJGlkXCI6XCIxMDNcIixcIlRvcFwiOjAuMCxcIkxlZnRcIjowLjAsXCJSaWdodFwiOjAuMCxcIkJvdHRvbVwiOjAuMH0sXCJCYWNrZ3JvdW5kXCI6e1wiJGlkXCI6XCIxMDRcIixcIkNvbG9yXCI6e1wiJGlkXCI6XCIxMDVcIixcIkFcIjoyNTUsXCJSXCI6MTkyLFwiR1wiOjgwLFwiQlwiOjc3fX0sXCJJc1Zpc2libGVcIjp0cnVlLFwiV2lkdGhcIjoxOC4wLFwiSGVpZ2h0XCI6MjAuMCxcIkJvcmRlclN0eWxlXCI6e1wiJGlkXCI6XCIxMDZcIixcIkxpbmVTdHlsZVwiOntcIiRpZFwiOlwiMTA3XCIsXCJMaW5lQ29sb3JcIjp7XCIkaWRcIjpcIjEwOFwiLFwiQ29sb3JcIjp7XCIkaWRcIjpcIjEwOVwiLFwiQVwiOjI1NSxcIlJcIjoyMzQsXCJHXCI6MjIsXCJCXCI6MzB9fSxcIkxpbmVXZWlnaHRcIjoyLjAsXCJMaW5lVHlwZVwiOjB9LFwiSXNWaXNpYmxlXCI6ZmFsc2V9fSxcIlRpdGxlU3R5bGVcIjp7XCIkaWRcIjpcIjExMFwiLFwiRm9udFNldHRpbmdzXCI6e1wiJGlkXCI6XCIxMTFcIixcIkZvbnRTaXplXCI6MTEsXCJGb250TmFtZVwiOlwiQ2FsaWJyaVwiLFwiSXNCb2xkXCI6dHJ1ZSxcIklzSXRhbGljXCI6ZmFsc2UsXCJJc1VuZGVybGluZWRcIjpmYWxzZX0sXCJGb3JlZ3JvdW5kXCI6e1wiJGlkXCI6XCIxMTJcIixcIkNvbG9yXCI6e1wiJGlkXCI6XCIxMTNcIixcIkFcIjoyNTUsXCJSXCI6MCxcIkdcIjowLFwiQlwiOjB9fSxcIkhvcml6b250YWxBbGlnbm1lbnRcIjowLFwiSXNWaXNpYmxlXCI6dHJ1ZX0sXCJEYXRlU3R5bGVcIjp7XCIkaWRcIjpcIjExNFwiLFwiRm9udFNldHRpbmdzXCI6e1wiJGlkXCI6XCIxMTVcIixcIkZvbnRTaXplXCI6MTAsXCJGb250TmFtZVwiOlwiQ2FsaWJyaVwiLFwiSXNCb2xkXCI6ZmFsc2UsXCJJc0l0YWxpY1wiOmZhbHNlLFwiSXNVbmRlcmxpbmVkXCI6ZmFsc2V9LFwiRm9yZWdyb3VuZFwiOntcIiRpZFwiOlwiMTE2XCIsXCJDb2xvclwiOntcIiRpZFwiOlwiMTE3XCIsXCJBXCI6MjU1LFwiUlwiOjMxLFwiR1wiOjczLFwiQlwiOjEyNX19LFwiSG9yaXpvbnRhbEFsaWdubWVudFwiOjAsXCJJc1Zpc2libGVcIjp0cnVlfSxcIkRhdGVGb3JtYXRcIjp7XCIkaWRcIjpcIjExO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TlcIixcIkZvcm1hdFwiOjAsXCJJc1Zpc2libGVcIjpmYWxzZSxcIkxhc3RLbm93blZpc2liaWxpdHlTdGF0ZVwiOmZhbHNlfSxcIlZhcmlhbmNlU3R5bGVcIjp7XCIkaWRcIjpcIjEyMFwiLFwiVmFyaWFuY2VUZXh0U3R5bGVcIjp7XCIkaWRcIjpcIjEyMVwiLFwiRm9udFNldHRpbmdzXCI6e1wiJGlkXCI6XCIxMjJcIixcIkZvbnRTaXplXCI6MTAsXCJGb250TmFtZVwiOlwiQ2FsaWJyaVwiLFwiSXNCb2xkXCI6ZmFsc2UsXCJJc0l0YWxpY1wiOmZhbHNlLFwiSXNVbmRlcmxpbmVkXCI6ZmFsc2V9LFwiRm9yZWdyb3VuZFwiOntcIiRpZFwiOlwiMTIzXCIsXCJDb2xvclwiOntcIiRpZFwiOlwiMTI0XCIsXCJBXCI6MjU1LFwiUlwiOjAsXCJHXCI6MCxcIkJcIjowfX0sXCJIb3Jpem9udGFsQWxpZ25tZW50XCI6MCxcIklzVmlzaWJsZVwiOmZhbHNlfX19LFwiTW90U3R5bGVcIjp7XCIkaWRcIjpcIjEyNVwiLFwiU2hhcGVcIjoxOSxcIlNoYXBlU2l6ZVwiOjEsXCJEZXRhaWxzU3BhY2luZ1wiOjAuMCxcIlBhZGRpbmdcIjp7XCIkaWRcIjpcIjEyNlwiLFwiVG9wXCI6NS4wLFwiTGVmdFwiOjMuMCxcIlJpZ2h0XCI6MC4wLFwiQm90dG9tXCI6Mi4wfSxcIlBvc2l0aW9uT25UYXNrXCI6MSxcIlNoYXBlU3R5bGVcIjp7XCIkaWRcIjpcIjEyN1wiLFwiTWFyZ2luXCI6e1wiJGlkXCI6XCIxMjhcIixcIlRvcFwiOjAuMCxcIkxlZnRcIjowLjAsXCJSaWdodFwiOjAuMCxcIkJvdHRvbVwiOjAuMH0sXCJQYWRkaW5nXCI6e1wiJGlkXCI6XCIxMjlcIixcIlRvcFwiOjAuMCxcIkxlZnRcIjowLjAsXCJSaWdodFwiOjAuMCxcIkJvdHRvbVwiOjAuMH0sXCJCYWNrZ3JvdW5kXCI6e1wiJGlkXCI6XCIxMzBcIixcIkNvbG9yXCI6e1wiJGlkXCI6XCIxMzFcIixcIkFcIjoyNTUsXCJSXCI6MTkyLFwiR1wiOjgwLFwiQlwiOjc3fX0sXCJJc1Zpc2libGVcIjp0cnVlLFwiV2lkdGhcIjoxMy4wLFwiSGVpZ2h0XCI6MTMuMCxcIkJvcmRlclN0eWxlXCI6e1wiJGlkXCI6XCIxMzJcIixcIkxpbmVTdHlsZVwiOntcIiRpZFwiOlwiMTMzXCIsXCJMaW5lQ29sb3JcIjp7XCIkaWRcIjpcIjEzNFwiLFwiQ29sb3JcIjp7XCIkaWRcIjpcIjEzNVwiLFwiQVwiOjI1NSxcIlJcIjoyMzQsXCJHXCI6MjIsXCJCXCI6MzB9fSxcIkxpbmVXZWlnaHRcIjoyLjAsXCJMaW5lVHlwZVwiOjB9LFwiSXNWaXNpYmxlXCI6ZmFsc2V9fSxcIlRpdGxlU3R5bGVcIjp7XCIkaWRcIjpcIjEzNlwiLFwiRm9udFNldHRpbmdzXCI6e1wiJGlkXCI6XCIxMzdcIixcIkZvbnRTaXplXCI6MTEsXCJGb250TmFtZVwiOlwiQ2FsaWJyaVwiLFwiSXNCb2xkXCI6dHJ1ZSxcIklzSXRhbGljXCI6ZmFsc2UsXCJJc1VuZGVybGluZWRcIjpmYWxzZX0sXCJGb3JlZ3JvdW5kXCI6e1wiJGlkXCI6XCIxMzhcIixcIkNvbG9yXCI6e1wiJGlkXCI6XCIxMzlcIixcIkFcIjoyNTUsXCJSXCI6MCxcIkdcIjowLFwiQlwiOjB9fSxcIkhvcml6b250YWxBbGlnbm1lbnRcIjowLFwiSXNWaXNpYmxlXCI6dHJ1ZX0sXCJEYXRlU3R5bGVcIjp7XCIkaWRcIjpcIjE0MFwiLFwiRm9udFNldHRpbmdzXCI6e1wiJGlkXCI6XCIxNDFcIixcIkZvbnRTaXplXCI6MTAsXCJGb250TmFtZVwiOlwiQ2FsaWJyaVwiLFwiSXNCb2xkXCI6ZmFsc2UsXCJJc0l0YWxpY1wiOmZhbHNlLFwiSXNVbmRlcmxpbmVkXCI6ZmFsc2V9LFwiRm9yZWdyb3VuZFwiOntcIiRpZFwiOlwiMTQyXCIsXCJDb2xvclwiOntcIiRpZFwiOlwiMTQzXCIsXCJBXCI6MjU1LFwiUlwiOjMxLFwiR1wiOjczLFwiQlwiOjEyNX19LFwiSG9yaXpvbnRhbEFsaWdubWVudFwiOjAsXCJJc1Zpc2libGVcIjp0cnVlfSxcIkRhdGVGb3JtYXRcIjp7XCIkaWRcIjpcIjE0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NDVcIixcIkZvcm1hdFwiOjAsXCJJc1Zpc2libGVcIjpmYWxzZSxcIkxhc3RLbm93blZpc2liaWxpdHlTdGF0ZVwiOmZhbHNlfSxcIlZhcmlhbmNlU3R5bGVcIjp7XCIkaWRcIjpcIjE0NlwiLFwiVmFyaWFuY2VUZXh0U3R5bGVcIjp7XCIkaWRcIjpcIjE0N1wiLFwiRm9udFNldHRpbmdzXCI6e1wiJGlkXCI6XCIxNDhcIixcIkZvbnRTaXplXCI6MTAsXCJGb250TmFtZVwiOlwiQ2FsaWJyaVwiLFwiSXNCb2xkXCI6ZmFsc2UsXCJJc0l0YWxpY1wiOmZhbHNlLFwiSXNVbmRlcmxpbmVkXCI6ZmFsc2V9LFwiRm9yZWdyb3VuZFwiOntcIiRpZFwiOlwiMTQ5XCIsXCJDb2xvclwiOntcIiRpZFwiOlwiMTUwXCIsXCJBXCI6MjU1LFwiUlwiOjAsXCJHXCI6MCxcIkJcIjowfX0sXCJIb3Jpem9udGFsQWxpZ25tZW50XCI6MCxcIklzVmlzaWJsZVwiOmZhbHNlfX19LFwiU3dpbWxhbmVWMlN0eWxlXCI6e1wiJGlkXCI6XCIxNTFcIixcIlN0eWxlSWRcIjpcIjMzMmNmYjEzLWI0MDEtNGVjMy1iNjU1LTczOTY4ZDA0ZDc0OVwiLFwiTmFtZVwiOlwiU3dpbWxhbmUgU3R5bGUgMVwiLFwiSGVhZGVyU3R5bGVcIjp7XCIkaWRcIjpcIjE1MlwiLFwiVGV4dFN0eWxlXCI6e1wiJGlkXCI6XCIxNTNcIixcIkZvbnRTZXR0aW5nc1wiOntcIiRpZFwiOlwiMTU0XCIsXCJGb250U2l6ZVwiOjExLFwiRm9udE5hbWVcIjpcIkNhbGlicmlcIixcIklzQm9sZFwiOmZhbHNlLFwiSXNJdGFsaWNcIjpmYWxzZSxcIklzVW5kZXJsaW5lZFwiOmZhbHNlfSxcIkZvcmVncm91bmRcIjp7XCIkaWRcIjpcIjE1NVwiLFwiQ29sb3JcIjp7XCIkaWRcIjpcIjE1NlwiLFwiQVwiOjI1NSxcIlJcIjoyNTUsXCJHXCI6MjU1LFwiQlwiOjI1NX19LFwiSG9yaXpvbnRhbEFsaWdubWVudFwiOjAsXCJJc1Zpc2libGVcIjp0cnVlfSxcIlJlY3RhbmdsZVN0eWxlXCI6e1wiJGlkXCI6XCIxNTdcIixcIk1hcmdpblwiOntcIiRpZFwiOlwiMTU4XCIsXCJUb3BcIjowLjAsXCJMZWZ0XCI6MC4wLFwiUmlnaHRcIjowLjAsXCJCb3R0b21cIjowLjB9LFwiUGFkZGluZ1wiOntcIiRpZFwiOlwiMTU5XCIsXCJUb3BcIjowLjAsXCJMZWZ0XCI6MC4wLFwiUmlnaHRcIjowLjAsXCJCb3R0b21cIjowLjB9LFwiQmFja2dyb3VuZFwiOntcIiRpZFwiOlwiMTYwXCIsXCJDb2xvclwiOntcIiRpZFwiOlwiMTYxXCIsXCJBXCI6MjU1LFwiUlwiOjc5LFwiR1wiOjEyOSxcIkJcIjoxODl9fSxcIklzVmlzaWJsZVwiOnRydWUsXCJXaWR0aFwiOjAuMCxcIkhlaWdodFwiOjAuMCxcIkJvcmRlclN0eWxlXCI6e1wiJGlkXCI6XCIxNjJcIixcIkxpbmVTdHlsZVwiOntcIiRpZFwiOlwiMTYzXCIsXCJMaW5lQ29sb3JcIjp7XCIkaWRcIjpcIjE2NFwiLFwiQ29sb3JcIjp7XCIkaWRcIjpcIjE2NVwiLFwiQVwiOjI1NSxcIlJcIjoyNTUsXCJHXCI6MjU1LFwiQlwiOjI1NX19LFwiTGluZVdlaWdodFwiOjAuMCxcIkxpbmVUeXBlXCI6MH0sXCJJc1Zpc2libGVcIjpmYWxzZX19fSxcIkJhY2tncm91bmRTdHlsZVwiOntcIiRpZFwiOlwiMTY2XCIsXCJNYXJnaW5cIjp7XCIkaWRcIjpcIjE2N1wiLFwiVG9wXCI6MC4wLFwiTGVmdFwiOjAuMCxcIlJpZ2h0XCI6MC4wLFwiQm90dG9tXCI6MC4wfSxcIlBhZGRpbmdcIjp7XCIkaWRcIjpcIjE2OFwiLFwiVG9wXCI6MC4wLFwiTGVmdFwiOjAuMCxcIlJpZ2h0XCI6MC4wLFwiQm90dG9tXCI6MC4wfSxcIkJhY2tncm91bmRcIjp7XCIkaWRcIjpcIjE2OVwiLFwiQ29sb3JcIjp7XCIkaWRcIjpcIjE3MFwiLFwiQVwiOjUxLFwiUlwiOjIwMCxcIkdcIjoyMDAsXCJCXCI6MjAwfX0sXCJJc1Zpc2libGVcIjp0cnVlLFwiV2lkdGhcIjowLjAsXCJIZWlnaHRcIjowLjAsXCJCb3JkZXJTdHlsZVwiOntcIiRpZFwiOlwiMTcxXCIsXCJMaW5lU3R5bGVcIjp7XCIkaWRcIjpcIjE3MlwiLFwiTGluZUNvbG9yXCI6e1wiJGlkXCI6XCIxNzNcIixcIkNvbG9yXCI6e1wiJGlkXCI6XCIxNzRcIixcIkFcIjoyNTUsXCJSXCI6MjM0LFwiR1wiOjIyLFwiQlwiOjMwfX0sXCJMaW5lV2VpZ2h0XCI6Mi4wLFwiTGluZVR5cGVcIjowfSxcIklzVmlzaWJsZVwiOmZhbHNlfX0sXCJJc0Fib3ZlVGltZWJhbmRcIjpmYWxzZSxcIlNwYWNpbmdcIjoyLFwiRGVmYXVsdFN3aW1sYW5lQWN0aXZpdHlTdHlsZVwiOntcIiRpZFwiOlwiMTc1XCIsXCJIZWFkZXJTdHlsZVwiOntcIiRpZFwiOlwiMTc2XCIsXCJUZXh0U3R5bGVcIjp7XCIkaWRcIjpcIjE3N1wiLFwiRm9udFNldHRpbmdzXCI6e1wiJGlkXCI6XCIxNzhcIixcIkZvbnRTaXplXCI6MTEsXCJGb250TmFtZVwiOlwiQ2FsaWJyaVwiLFwiSXNCb2xkXCI6ZmFsc2UsXCJJc0l0YWxpY1wiOmZhbHNlLFwiSXNVbmRlcmxpbmVkXCI6ZmFsc2V9LFwiRm9yZWdyb3VuZFwiOntcIiRpZFwiOlwiMTc5XCIsXCJDb2xvclwiOntcIiRpZFwiOlwiMTgwXCIsXCJBXCI6MjU1LFwiUlwiOjAsXCJHXCI6MCxcIkJcIjowfX0sXCJIb3Jpem9udGFsQWxpZ25tZW50XCI6MCxcIklzVmlzaWJsZVwiOnRydWV9LFwiUmVjdGFuZ2xlU3R5bGVcIjp7XCIkaWRcIjpcIjE4MVwiLFwiTWFyZ2luXCI6e1wiJGlkXCI6XCIxODJcIixcIlRvcFwiOjAuMCxcIkxlZnRcIjowLjAsXCJSaWdodFwiOjAuMCxcIkJvdHRvbVwiOjAuMH0sXCJQYWRkaW5nXCI6e1wiJGlkXCI6XCIxODNcIixcIlRvcFwiOjAuMCxcIkxlZnRcIjowLjAsXCJSaWdodFwiOjAuMCxcIkJvdHRvbVwiOjAuMH0sXCJCYWNrZ3JvdW5kXCI6e1wiJGlkXCI6XCIxODRcIixcIkNvbG9yXCI6e1wiJGlkXCI6XCIxODVcIixcIkFcIjoxMjcsXCJSXCI6NzksXCJHXCI6MTI5LFwiQlwiOjE4OX19LFwiSXNWaXNpYmxlXCI6dHJ1ZSxcIldpZHRoXCI6MC4wLFwiSGVpZ2h0XCI6MC4wLFwiQm9yZGVyU3R5bGVcIjp7XCIkaWRcIjpcIjE4NlwiLFwiTGluZVN0eWxlXCI6e1wiJGlkXCI6XCIxODdcIixcIkxpbmVDb2xvclwiOntcIiRpZFwiOlwiMTg4XCIsXCJDb2xvclwiOntcIiRpZFwiOlwiMTg5XCIsXCJBXCI6MjU1LFwiUlwiOjI1NSxcIkdcIjowLFwiQlwiOjB9fSxcIkxpbmVXZWlnaHRcIjowLjAsXCJMaW5lVHlwZVwiOjB9LFwiSXNWaXNpYmxlXCI6ZmFsc2V9fX0sXCJCYWNrZ3JvdW5kU3R5bGVcIjp7XCIkaWRcIjpcIjE5MFwiLFwiTWFyZ2luXCI6e1wiJGlkXCI6XCIxOTFcIixcIlRvcFwiOjAuMCxcIkxlZnRcIjowLjAsXCJSaWdodFwiOjAuMCxcIkJvdHRvbVwiOjAuMH0sXCJQYWRkaW5nXCI6e1wiJGlkXCI6XCIxOTJcIixcIlRvcFwiOjAuMCxcIkxlZnRcIjowLjAsXCJSaWdodFwiOjAuMCxcIkJvdHRvbVwiOjAuMH0sXCJCYWNrZ3JvdW5kXCI6e1wiJGlkXCI6XCIxOTNcIixcIkNvbG9yXCI6e1wiJGlkXCI6XCIxOTRcIixcIkFcIjo1MSxcIlJcIjoyMDAsXCJHXCI6MjAwLFwiQlwiOjIwMH19LFwiSXNWaXNpYmxlXCI6dHJ1ZSxcIldpZHRoXCI6MC4wLFwiSGVpZ2h0XCI6MC4wLFwiQm9yZGVyU3R5bGVcIjp7XCIkaWRcIjpcIjE5NVwiLFwiTGluZVN0eWxlXCI6e1wiJGlkXCI6XCIxOTZcIixcIkxpbmVDb2xvclwiOntcIiRpZFwiOlwiMTk3XCIsXCJDb2xvclwiOntcIiRpZFwiOlwiMTk4XCIsXCJBXCI6MjU1LFwiUlwiOjIzNCxcIkdcIjoyMixcIkJcIjozMH19LFwiTGluZVdlaWdodFwiOjIuMCxcIkxpbmVUeXBlXCI6MH0sXCJJc1Zpc2libGVcIjpmYWxzZX19fSxcIkRlZmF1bHRTd2ltbGFuZU1pbGVzdG9uZVN0eWxlXCI6e1wiJGlkXCI6XCIxOTlcIixcIlRpdGxlUG9zaXRpb25cIjowLFwiRGF0ZVBvc2l0aW9uXCI6MixcIlZhcmlhbmNlUG9zaXRpb25cIjoyLFwiU2hhcGVUeXBlXCI6MTMsXCJTaGFwZVNpemVcIjowLFwiU3BhY2luZ1wiOjUsXCJTaGFwZVN0eWxlXCI6e1wiJGlkXCI6XCIyMDBcIixcIk1hcmdpblwiOntcIiRpZFwiOlwiMjAxXCIsXCJUb3BcIjowLjAsXCJMZWZ0XCI6MC4wLFwiUmlnaHRcIjowLjAsXCJCb3R0b21cIjowLjB9LFwiUGFkZGluZ1wiOntcIiRpZFwiOlwiMjAyXCIsXCJUb3BcIjowLjAsXCJMZWZ0XCI6MC4wLFwiUmlnaHRcIjowLjAsXCJCb3R0b21cIjowLjB9LFwiQmFja2dyb3VuZFwiOntcIiRpZFwiOlwiMjAzXCIsXCJDb2xvclwiOntcIiRpZFwiOlwiMjA0XCIsXCJBXCI6MjU1LFwiUlwiOjY0LFwiR1wiOjY0LFwiQlwiOjY0fX0sXCJJc1Zpc2libGVcIjp0cnVlLFwiV2lkdGhcIjoxMi4wLFwiSGVpZ2h0XCI6MTQuMCxcIkJvcmRlclN0eWxlXCI6e1wiJGlkXCI6XCIyMDVcIixcIkxpbmVTdHlsZVwiOntcIiRpZFwiOlwiMjA2XCIsXCJMaW5lQ29sb3JcIjp7XCIkaWRcIjpcIjIwN1wiLFwiQ29sb3JcIjp7XCIkaWRcIjpcIjIwOFwiLFwiQVwiOjI1NSxcIlJcIjoyMzQsXCJHXCI6MjIsXCJCXCI6MzB9fSxcIkxpbmVXZWlnaHRcIjoyLjAsXCJMaW5lVHlwZVwiOjB9LFwiSXNWaXNpYmxlXCI6ZmFsc2V9fSxcIlRpdGxlU3R5bGVcIjp7XCIkaWRcIjpcIjIwOVwiLFwiRm9udFNldHRpbmdzXCI6e1wiJGlkXCI6XCIyMTBcIixcIkZvbnRTaXplXCI6MTEsXCJGb250TmFtZVwiOlwiQ2FsaWJyaVwiLFwiSXNCb2xkXCI6ZmFsc2UsXCJJc0l0YWxpY1wiOmZhbHNlLFwiSXNVbmRlcmxpbmVkXCI6ZmFsc2V9LFwiRm9yZWdyb3VuZFwiOntcIiRpZFwiOlwiMjExXCIsXCJDb2xvclwiOntcIiRpZFwiOlwiMjEyXCIsXCJBXCI6MjU1LFwiUlwiOjAsXCJHXCI6MCxcIkJcIjowfX0sXCJIb3Jpem9udGFsQWxpZ25tZW50XCI6MixcIklzVmlzaWJsZVwiOnRydWV9LFwiRGF0ZVN0eWxlXCI6e1wiJGlkXCI6XCIyMTNcIixcIkZvbnRTZXR0aW5nc1wiOntcIiRpZFwiOlwiMjE0XCIsXCJGb250U2l6ZVwiOjEwLFwiRm9udE5hbWVcIjpcIkNhbGlicmlcIixcIklzQm9sZFwiOmZhbHNlLFwiSXNJdGFsaWNcIjpmYWxzZSxcIklzVW5kZXJsaW5lZFwiOmZhbHNlfSxcIkZvcmVncm91bmRcIjp7XCIkaWRcIjpcIjIxNVwiLFwiQ29sb3JcIjp7XCIkaWRcIjpcIjIxNlwiLFwiQVwiOjI1NSxcIlJcIjozMSxcIkdcIjo3MyxcIkJcIjoxMjV9fSxcIkhvcml6b250YWxBbGlnbm1lbnRcIjowLFwiSXNWaXNpYmxlXCI6dHJ1ZX0sXCJEYXRlRm9ybWF0XCI6e1wiJGlkXCI6XCIyMT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E4XCIsXCJGb3JtYXRcIjowLFwiSXNWaXNpYmxlXCI6ZmFsc2UsXCJMYXN0S25vd25WaXNpYmlsaXR5U3RhdGVcIjpmYWxzZX0sXCJWYXJpYW5jZVN0eWxlXCI6e1wiJGlkXCI6XCIyMTlcIixcIlZhcmlhbmNlVGV4dFN0eWxlXCI6e1wiJGlkXCI6XCIyMjBcIixcIkZvbnRTZXR0aW5nc1wiOntcIiRpZFwiOlwiMjIxXCIsXCJGb250U2l6ZVwiOjEwLFwiRm9udE5hbWVcIjpcIkNhbGlicmlcIixcIklzQm9sZFwiOmZhbHNlLFwiSXNJdGFsaWNcIjpmYWxzZSxcIklzVW5kZXJsaW5lZFwiOmZhbHNlfSxcIkZvcmVncm91bmRcIjp7XCIkaWRcIjpcIjIyMlwiLFwiQ29sb3JcIjp7XCIkaWRcIjpcIjIyM1wiLFwiQVwiOjI1NSxcIlJcIjowLFwiR1wiOjAsXCJCXCI6MH19LFwiSG9yaXpvbnRhbEFsaWdubWVudFwiOjAsXCJJc1Zpc2libGVcIjpmYWxzZX19fSxcIkRlZmF1bHRTd2ltbGFuZVRhc2tTdHlsZVwiOntcIiRpZFwiOlwiMjI0XCIsXCJTaGFwZVwiOjEsXCJTaGFwZVRoaWNrbmVzc1wiOjEsXCJEdXJhdGlvbkZvcm1hdFwiOjAsXCJQZXJjZW50YWdlQ29tcGxldGVUZXh0U3R5bGVcIjp7XCIkaWRcIjpcIjIyNVwiLFwiRm9udFNldHRpbmdzXCI6e1wiJGlkXCI6XCIyMjZcIixcIkZvbnRTaXplXCI6MTAsXCJGb250TmFtZVwiOlwiQ2FsaWJyaVwiLFwiSXNCb2xkXCI6ZmFsc2UsXCJJc0l0YWxpY1wiOmZhbHNlLFwiSXNVbmRlcmxpbmVkXCI6ZmFsc2V9LFwiRm9yZWdyb3VuZFwiOntcIiRpZFwiOlwiMjI3XCIsXCJDb2xvclwiOntcIiRpZFwiOlwiMjI4XCIsXCJBXCI6MjU1LFwiUlwiOjIzMixcIkdcIjoyMzIsXCJCXCI6MjMyfX0sXCJIb3Jpem9udGFsQWxpZ25tZW50XCI6MSxcIklzVmlzaWJsZVwiOnRydWV9LFwiUGVyY2VudGFnZUNvbXBsZXRlSGlnaGxpZ2h0U3R5bGVcIjp7XCIkaWRcIjpcIjIyOVwiLFwiQmFja2dyb3VuZFwiOntcIiRpZFwiOlwiMjMwXCIsXCJDb2xvclwiOntcIiRpZFwiOlwiMjMxXCIsXCJBXCI6ODksXCJSXCI6MCxcIkdcIjowLFwiQlwiOjB9fX0sXCJEdXJhdGlvblN0eWxlXCI6e1wiJGlkXCI6XCIyMzJcIixcIkZvbnRTZXR0aW5nc1wiOntcIiRpZFwiOlwiMjMzXCIsXCJGb250U2l6ZVwiOjEwLFwiRm9udE5hbWVcIjpcIkNhbGlicmlcIixcIklzQm9sZFwiOmZhbHNlLFwiSXNJdGFsaWNcIjpmYWxzZSxcIklzVW5kZXJsaW5lZFwiOmZhbHNlfSxcIkZvcmVncm91bmRcIjp7XCIkaWRcIjpcIjIzNFwiLFwiQ29sb3JcIjp7XCIkaWRcIjpcIjIzNVwiLFwiQVwiOjI1NSxcIlJcIjozMSxcIkdcIjo3MyxcIkJcIjoxMjV9fSxcIkhvcml6b250YWxBbGlnbm1lbnRcIjowLFwiSXNWaXNpYmxlXCI6ZmFsc2V9LFwiTWFyZ2luXCI6e1wiJGlkXCI6XCIyMzZ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jM3XCIsXCJCYXNlbGluZVNoYXBlU3R5bGVcIjp7XCIkaWRcIjpcIjIzOFwiLFwiTWFyZ2luXCI6e1wiJGlkXCI6XCIyMzlcIixcIlRvcFwiOjAuMCxcIkxlZnRcIjowLjAsXCJSaWdodFwiOjAuMCxcIkJvdHRvbVwiOjAuMH0sXCJQYWRkaW5nXCI6e1wiJGlkXCI6XCIyNDBcIixcIlRvcFwiOjAuMCxcIkxlZnRcIjowLjAsXCJSaWdodFwiOjAuMCxcIkJvdHRvbVwiOjAuMH0sXCJCYWNrZ3JvdW5kXCI6e1wiJGlkXCI6XCIyNDFcIixcIkNvbG9yXCI6e1wiJGlkXCI6XCIyNDJcIixcIkFcIjoxNTMsXCJSXCI6MCxcIkdcIjowLFwiQlwiOjB9fSxcIklzVmlzaWJsZVwiOmZhbHNlLFwiV2lkdGhcIjowLjAsXCJIZWlnaHRcIjowLjAsXCJCb3JkZXJTdHlsZVwiOntcIiRpZFwiOlwiMjQzXCIsXCJMaW5lU3R5bGVcIjp7XCIkaWRcIjpcIjI0NFwiLFwiTGluZUNvbG9yXCI6e1wiJGlkXCI6XCIyNDVcIixcIkNvbG9yXCI6e1wiJGlkXCI6XCIyNDZcIixcIkFcIjoyNTUsXCJSXCI6MjU1LFwiR1wiOjAsXCJCXCI6MH19LFwiTGluZVdlaWdodFwiOjIuMCxcIkxpbmVUeXBlXCI6MH0sXCJJc1Zpc2libGVcIjpmYWxzZX19fSxcIlNoYXBlU3R5bGVcIjp7XCIkaWRcIjpcIjI0N1wiLFwiTWFyZ2luXCI6e1wiJGlkXCI6XCIyNDhcIixcIlRvcFwiOjAuMCxcIkxlZnRcIjo0LjAsXCJSaWdodFwiOjQuMCxcIkJvdHRvbVwiOjAuMH0sXCJQYWRkaW5nXCI6e1wiJGlkXCI6XCIyNDlcIixcIlRvcFwiOjAuMCxcIkxlZnRcIjowLjAsXCJSaWdodFwiOjAuMCxcIkJvdHRvbVwiOjAuMH0sXCJCYWNrZ3JvdW5kXCI6e1wiJGlkXCI6XCIyNTBcIixcIkNvbG9yXCI6e1wiJGlkXCI6XCIyNTFcIixcIkFcIjoyNTUsXCJSXCI6NzksXCJHXCI6MTI5LFwiQlwiOjE4OX19LFwiSXNWaXNpYmxlXCI6dHJ1ZSxcIldpZHRoXCI6MC4wLFwiSGVpZ2h0XCI6MTYuMCxcIkJvcmRlclN0eWxlXCI6e1wiJGlkXCI6XCIyNTJcIixcIkxpbmVTdHlsZVwiOntcIiRpZFwiOlwiMjUzXCIsXCJMaW5lQ29sb3JcIjp7XCIkaWRcIjpcIjI1NFwiLFwiQ29sb3JcIjp7XCIkaWRcIjpcIjI1NVwiLFwiQVwiOjI1NSxcIlJcIjoyMzQsXCJHXCI6MjIsXCJCXCI6MzB9fSxcIkxpbmVXZWlnaHRcIjoyLjAsXCJMaW5lVHlwZVwiOjB9LFwiSXNWaXNpYmxlXCI6ZmFsc2V9fSxcIlRpdGxlU3R5bGVcIjp7XCIkaWRcIjpcIjI1NlwiLFwiRm9udFNldHRpbmdzXCI6e1wiJGlkXCI6XCIyNTdcIixcIkZvbnRTaXplXCI6MTEsXCJGb250TmFtZVwiOlwiQ2FsaWJyaVwiLFwiSXNCb2xkXCI6dHJ1ZSxcIklzSXRhbGljXCI6ZmFsc2UsXCJJc1VuZGVybGluZWRcIjpmYWxzZX0sXCJGb3JlZ3JvdW5kXCI6e1wiJGlkXCI6XCIyNThcIixcIkNvbG9yXCI6e1wiJGlkXCI6XCIyNTlcIixcIkFcIjoyNTUsXCJSXCI6MCxcIkdcIjowLFwiQlwiOjB9fSxcIkhvcml6b250YWxBbGlnbm1lbnRcIjowLFwiSXNWaXNpYmxlXCI6dHJ1ZX0sXCJEYXRlU3R5bGVcIjp7XCIkaWRcIjpcIjI2MFwiLFwiRm9udFNldHRpbmdzXCI6e1wiJGlkXCI6XCIyNjFcIixcIkZvbnRTaXplXCI6MTAsXCJGb250TmFtZVwiOlwiQ2FsaWJyaVwiLFwiSXNCb2xkXCI6ZmFsc2UsXCJJc0l0YWxpY1wiOmZhbHNlLFwiSXNVbmRlcmxpbmVkXCI6ZmFsc2V9LFwiRm9yZWdyb3VuZFwiOntcIiRpZFwiOlwiMjYyXCIsXCJDb2xvclwiOntcIiRpZFwiOlwiMjYzXCIsXCJBXCI6MjU1LFwiUlwiOjMxLFwiR1wiOjczLFwiQlwiOjEyNX19LFwiSG9yaXpvbnRhbEFsaWdubWVudFwiOjIsXCJJc1Zpc2libGVcIjp0cnVlfSxcIkRhdGVGb3JtYXRcIjp7XCIkaWRcIjpcIjI2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NjVcIixcIkZvcm1hdFwiOjAsXCJJc1Zpc2libGVcIjpmYWxzZSxcIkxhc3RLbm93blZpc2liaWxpdHlTdGF0ZVwiOmZhbHNlfSxcIlZhcmlhbmNlU3R5bGVcIjp7XCIkaWRcIjpcIjI2NlwiLFwiVmFyaWFuY2VUZXh0U3R5bGVcIjp7XCIkaWRcIjpcIjI2N1wiLFwiRm9udFNldHRpbmdzXCI6e1wiJGlkXCI6XCIyNjhcIixcIkZvbnRTaXplXCI6MTAsXCJGb250TmFtZVwiOlwiQ2FsaWJyaVwiLFwiSXNCb2xkXCI6ZmFsc2UsXCJJc0l0YWxpY1wiOmZhbHNlLFwiSXNVbmRlcmxpbmVkXCI6ZmFsc2V9LFwiRm9yZWdyb3VuZFwiOntcIiRpZFwiOlwiMjY5XCIsXCJDb2xvclwiOntcIiRpZFwiOlwiMjcwXCIsXCJBXCI6MjU1LFwiUlwiOjAsXCJHXCI6MCxcIkJcIjowfX0sXCJIb3Jpem9udGFsQWxpZ25tZW50XCI6MCxcIklzVmlzaWJsZVwiOmZhbHNlfX19LFwiRGVmYXVsdFN3aW1sYW5lTW90U3R5bGVcIjp7XCIkaWRcIjpcIjI3MVwiLFwiU2hhcGVcIjoxMyxcIlNoYXBlU2l6ZVwiOjAsXCJEZXRhaWxzU3BhY2luZ1wiOjAuMCxcIlBhZGRpbmdcIjp7XCIkaWRcIjpcIjI3MlwiLFwiVG9wXCI6NS4wLFwiTGVmdFwiOjMuMCxcIlJpZ2h0XCI6MC4wLFwiQm90dG9tXCI6Mi4wfSxcIlBvc2l0aW9uT25UYXNrXCI6My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NjQsXCJHXCI6NjQsXCJCXCI6NjR9fSxcIklzVmlzaWJsZVwiOnRydWUsXCJXaWR0aFwiOjEyLjAsXCJIZWlnaHRcIjoxNC4wLFwiQm9yZGVyU3R5bGVcIjp7XCIkaWRcIjpcIjI3OFwiLFwiTGluZVN0eWxlXCI6e1wiJGlkXCI6XCIyNzlcIixcIkxpbmVDb2xvclwiOntcIiRpZFwiOlwiMjgwXCIsXCJDb2xvclwiOntcIiRpZFwiOlwiMjgxXCIsXCJBXCI6MjU1LFwiUlwiOjI1NSxcIkdcIjowLFwiQlwiOjB9fSxcIkxpbmVXZWlnaHRcIjowLjAsXCJMaW5lVHlwZVwiOjB9LFwiSXNWaXNpYmxlXCI6ZmFsc2V9fSxcIlRpdGxlU3R5bGVcIjp7XCIkaWRcIjpcIjI4MlwiLFwiRm9udFNldHRpbmdzXCI6e1wiJGlkXCI6XCIyODNcIixcIkZvbnRTaXplXCI6MTEsXCJGb250TmFtZVwiOlwiQ2FsaWJyaVwiLFwiSXNCb2xkXCI6ZmFsc2UsXCJJc0l0YWxpY1wiOmZhbHNlLFwiSXNVbmRlcmxpbmVkXCI6ZmFsc2V9LFwiRm9yZWdyb3VuZFwiOntcIiRpZFwiOlwiMjg0XCIsXCJDb2xvclwiOntcIiRpZFwiOlwiMjg1XCIsXCJBXCI6MjU1LFwiUlwiOjAsXCJHXCI6MCxcIkJcIjowfX0sXCJIb3Jpem9udGFsQWxpZ25tZW50XCI6MSxcIklzVmlzaWJsZVwiOnRydWV9LFwiRGF0ZVN0eWxlXCI6e1wiJGlkXCI6XCIyODZcIixcIkZvbnRTZXR0aW5nc1wiOntcIiRpZFwiOlwiMjg3XCIsXCJGb250U2l6ZVwiOjEwLFwiRm9udE5hbWVcIjpcIkNhbGlicmlcIixcIklzQm9sZFwiOmZhbHNlLFwiSXNJdGFsaWNcIjpmYWxzZSxcIklzVW5kZXJsaW5lZFwiOmZhbHNlfSxcIkZvcmVncm91bmRcIjp7XCIkaWRcIjpcIjI4OFwiLFwiQ29sb3JcIjp7XCIkaWRcIjpcIjI4OVwiLFwiQVwiOjI1NSxcIlJcIjozMSxcIkdcIjo3MyxcIkJcIjoxMjV9fSxcIkhvcml6b250YWxBbGlnbm1lbnRcIjoxLFwiSXNWaXNpYmxlXCI6ZmFsc2V9LFwiRGF0ZUZvcm1hdFwiOntcIiRpZFwiOlwiMjkw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5MVwiLFwiRm9ybWF0XCI6MCxcIklzVmlzaWJsZVwiOmZhbHNlLFwiTGFzdEtub3duVmlzaWJpbGl0eVN0YXRlXCI6ZmFsc2V9LFwiVmFyaWFuY2VTdHlsZVwiOntcIiRpZFwiOlwiMjkyXCIsXCJWYXJpYW5jZVRleHRTdHlsZVwiOntcIiRpZFwiOlwiMjkzXCIsXCJGb250U2V0dGluZ3NcIjp7XCIkaWRcIjpcIjI5NFwiLFwiRm9udFNpemVcIjoxMCxcIkZvbnROYW1lXCI6XCJDYWxpYnJpXCIsXCJJc0JvbGRcIjpmYWxzZSxcIklzSXRhbGljXCI6ZmFsc2UsXCJJc1VuZGVybGluZWRcIjpmYWxzZX0sXCJGb3JlZ3JvdW5kXCI6e1wiJGlkXCI6XCIyOTVcIixcIkNvbG9yXCI6e1wiJGlkXCI6XCIyOTZcIixcIkFcIjoyNTUsXCJSXCI6MCxcIkdcIjowLFwiQlwiOjB9fSxcIkhvcml6b250YWxBbGlnbm1lbnRcIjowLFwiSXNWaXNpYmxlXCI6ZmFsc2V9fX19LFwiX2FkZGl0aW9uYWxTd2ltbGFuZVYyU3R5bGVzXCI6W3tcIiRpZFwiOlwiMjk3XCIsXCJTdHlsZUlkXCI6XCI5ODUxM2UxMC01NTFjLTRmMzAtYWMxMS1hMDY5MGU5MDMxMzRcIixcIk5hbWVcIjpcIlN3aW1sYW5lIFN0eWxlIDJcIixcIkhlYWRlclN0eWxlXCI6e1wiJGlkXCI6XCIyOThcIixcIlRleHRTdHlsZVwiOntcIiRpZFwiOlwiMjk5XCIsXCJGb250U2V0dGluZ3NcIjp7XCIkaWRcIjpcIjMwMFwiLFwiRm9udFNpemVcIjoxMSxcIkZvbnROYW1lXCI6XCJDYWxpYnJpXCIsXCJJc0JvbGRcIjpmYWxzZSxcIklzSXRhbGljXCI6ZmFsc2UsXCJJc1VuZGVybGluZWRcIjpmYWxzZX0sXCJGb3JlZ3JvdW5kXCI6e1wiJGlkXCI6XCIzMDFcIixcIkNvbG9yXCI6e1wiJGlkXCI6XCIzMDJcIixcIkFcIjoyNTUsXCJSXCI6MjU1LFwiR1wiOjI1NSxcIkJcIjoyNTV9fSxcIkhvcml6b250YWxBbGlnbm1lbnRcIjoxLFwiSXNWaXNpYmxlXCI6dHJ1ZX0sXCJSZWN0YW5nbGVTdHlsZVwiOntcIiRpZFwiOlwiMzAzXCIsXCJNYXJnaW5cIjp7XCIkaWRcIjpcIjMwNFwiLFwiVG9wXCI6MC4wLFwiTGVmdFwiOjAuMCxcIlJpZ2h0XCI6MC4wLFwiQm90dG9tXCI6MC4wfSxcIlBhZGRpbmdcIjp7XCIkaWRcIjpcIjMwNVwiLFwiVG9wXCI6MC4wLFwiTGVmdFwiOjAuMCxcIlJpZ2h0XCI6MC4wLFwiQm90dG9tXCI6MC4wfSxcIkJhY2tncm91bmRcIjp7XCIkaWRcIjpcIjMwNlwiLFwiQ29sb3JcIjp7XCIkaWRcIjpcIjMwN1wiLFwiQVwiOjI1NSxcIlJcIjoxOTIsXCJHXCI6ODAsXCJCXCI6Nzd9fSxcIklzVmlzaWJsZVwiOnRydWUsXCJXaWR0aFwiOjAuMCxcIkhlaWdodFwiOjAuMCxcIkJvcmRlclN0eWxlXCI6e1wiJGlkXCI6XCIzMDhcIixcIkxpbmVTdHlsZVwiOntcIiRpZFwiOlwiMzA5XCIsXCJMaW5lQ29sb3JcIjp7XCIkaWRcIjpcIjMxMFwiLFwiQ29sb3JcIjp7XCIkaWRcIjpcIjMxMVwiLFwiQVwiOjI1NSxcIlJcIjoyNTUsXCJHXCI6MjU1LFwiQlwiOjI1NX19LFwiTGluZVdlaWdodFwiOjAuMCxcIkxpbmVUeXBlXCI6MH0sXCJJc1Zpc2libGVcIjpmYWxzZX19fSxcIkJhY2tncm91bmRTdHlsZVwiOntcIiRpZFwiOlwiMzEyXCIsXCJNYXJnaW5cIjp7XCIkaWRcIjpcIjMxM1wiLFwiVG9wXCI6MC4wLFwiTGVmdFwiOjAuMCxcIlJpZ2h0XCI6MC4wLFwiQm90dG9tXCI6MC4wfSxcIlBhZGRpbmdcIjp7XCIkaWRcIjpcIjMxNFwiLFwiVG9wXCI6MC4wLFwiTGVmdFwiOjAuMCxcIlJpZ2h0XCI6MC4wLFwiQm90dG9tXCI6MC4wfSxcIkJhY2tncm91bmRcIjp7XCIkaWRcIjpcIjMxNVwiLFwiQ29sb3JcIjp7XCIkaWRcIjpcIjMxNlwiLFwiQVwiOjUxLFwiUlwiOjIwMCxcIkdcIjoyMDAsXCJCXCI6MjAwfX0sXCJJc1Zpc2libGVcIjp0cnVlLFwiV2lkdGhcIjowLjAsXCJIZWlnaHRcIjowLjAsXCJCb3JkZXJTdHlsZVwiOntcIiRpZFwiOlwiMzE3XCIsXCJMaW5lU3R5bGVcIjp7XCIkaWRcIjpcIjMxOFwiLFwiTGluZUNvbG9yXCI6e1wiJGlkXCI6XCIzMTlcIixcIkNvbG9yXCI6e1wiJGlkXCI6XCIzMjBcIixcIkFcIjoyNTUsXCJSXCI6MjM0LFwiR1wiOjIyLFwiQlwiOjMwfX0sXCJMaW5lV2VpZ2h0XCI6Mi4wLFwiTGluZVR5cGVcIjowfSxcIklzVmlzaWJsZVwiOmZhbHNlfX0sXCJJc0Fib3ZlVGltZWJhbmRcIjpmYWxzZSxcIlNwYWNpbmdcIjoyLFwiRGVmYXVsdFN3aW1sYW5lQWN0aXZpdHlTdHlsZVwiOntcIiRpZFwiOlwiMzIxXCIsXCJIZWFkZXJTdHlsZVwiOntcIiRpZFwiOlwiMzIyXCIsXCJUZXh0U3R5bGVcIjp7XCIkaWRcIjpcIjMyM1wiLFwiRm9udFNldHRpbmdzXCI6e1wiJGlkXCI6XCIzMjRcIixcIkZvbnRTaXplXCI6MTEsXCJGb250TmFtZVwiOlwiQ2FsaWJyaVwiLFwiSXNCb2xkXCI6ZmFsc2UsXCJJc0l0YWxpY1wiOmZhbHNlLFwiSXNVbmRlcmxpbmVkXCI6ZmFsc2V9LFwiRm9yZWdyb3VuZFwiOntcIiRpZFwiOlwiMzI1XCIsXCJDb2xvclwiOntcIiRpZFwiOlwiMzI2XCIsXCJBXCI6MjU1LFwiUlwiOjAsXCJHXCI6MCxcIkJcIjowfX0sXCJIb3Jpem9udGFsQWxpZ25tZW50XCI6MCxcIklzVmlzaWJsZVwiOnRydWV9LFwiUmVjdGFuZ2xlU3R5bGVcIjp7XCIkaWRcIjpcIjMyN1wiLFwiTWFyZ2luXCI6e1wiJGlkXCI6XCIzMjhcIixcIlRvcFwiOjAuMCxcIkxlZnRcIjowLjAsXCJSaWdodFwiOjAuMCxcIkJvdHRvbVwiOjAuMH0sXCJQYWRkaW5nXCI6e1wiJGlkXCI6XCIzMjlcIixcIlRvcFwiOjAuMCxcIkxlZnRcIjowLjAsXCJSaWdodFwiOjAuMCxcIkJvdHRvbVwiOjAuMH0sXCJCYWNrZ3JvdW5kXCI6e1wiJGlkXCI6XCIzMzBcIixcIkNvbG9yXCI6e1wiJGlkXCI6XCIzMzFcIixcIkFcIjoxMjcsXCJSXCI6MTkyLFwiR1wiOjgwLFwiQlwiOjc3fX0sXCJJc1Zpc2libGVcIjp0cnVlLFwiV2lkdGhcIjowLjAsXCJIZWlnaHRcIjowLjAsXCJCb3JkZXJTdHlsZVwiOntcIiRpZFwiOlwiMzMyXCIsXCJMaW5lU3R5bGVcIjp7XCIkaWRcIjpcIjMzM1wiLFwiTGluZUNvbG9yXCI6e1wiJGlkXCI6XCIzMzRcIixcIkNvbG9yXCI6e1wiJGlkXCI6XCIzMzVcIixcIkFcIjoyNTUsXCJSXCI6MjU1LFwiR1wiOjI1NSxcIkJcIjoyNTV9fSxcIkxpbmVXZWlnaHRcIjowLjAsXCJMaW5lVHlwZVwiOjB9LFwiSXNWaXNpYmxlXCI6ZmFsc2V9fX0sXCJCYWNrZ3JvdW5kU3R5bGVcIjp7XCIkaWRcIjpcIjMzNlwiLFwiTWFyZ2luXCI6e1wiJGlkXCI6XCIzMzdcIixcIlRvcFwiOjAuMCxcIkxlZnRcIjowLjAsXCJSaWdodFwiOjAuMCxcIkJvdHRvbVwiOjAuMH0sXCJQYWRkaW5nXCI6e1wiJGlkXCI6XCIzMzhcIixcIlRvcFwiOjAuMCxcIkxlZnRcIjowLjAsXCJSaWdodFwiOjAuMCxcIkJvdHRvbVwiOjAuMH0sXCJCYWNrZ3JvdW5kXCI6e1wiJGlkXCI6XCIzMzlcIixcIkNvbG9yXCI6e1wiJGlkXCI6XCIzNDBcIixcIkFcIjo1MSxcIlJcIjoyMDAsXCJHXCI6MjAwLFwiQlwiOjIwMH19LFwiSXNWaXNpYmxlXCI6dHJ1ZSxcIldpZHRoXCI6MC4wLFwiSGVpZ2h0XCI6MC4wLFwiQm9yZGVyU3R5bGVcIjp7XCIkaWRcIjpcIjM0MVwiLFwiTGluZVN0eWxlXCI6e1wiJGlkXCI6XCIzNDJcIixcIkxpbmVDb2xvclwiOntcIiRpZFwiOlwiMzQzXCIsXCJDb2xvclwiOntcIiRpZFwiOlwiMzQ0XCIsXCJBXCI6MjU1LFwiUlwiOjIzNCxcIkdcIjoyMixcIkJcIjozMH19LFwiTGluZVdlaWdodFwiOjIuMCxcIkxpbmVUeXBlXCI6MH0sXCJJc1Zpc2libGVcIjpmYWxzZX19fSxcIkRlZmF1bHRTd2ltbGFuZU1pbGVzdG9uZVN0eWxlXCI6e1wiJGlkXCI6XCIzNDVcIixcIlRpdGxlUG9zaXRpb25cIjowLFwiRGF0ZVBvc2l0aW9uXCI6MixcIlZhcmlhbmNlUG9zaXRpb25cIjoyLFwiU2hhcGVUeXBlXCI6MTMsXCJTaGFwZVNpemVcIjowLFwiU3BhY2luZ1wiOjUsXCJTaGFwZVN0eWxlXCI6e1wiJGlkXCI6XCIzNDZcIixcIk1hcmdpblwiOntcIiRpZFwiOlwiMzQ3XCIsXCJUb3BcIjowLjAsXCJMZWZ0XCI6MC4wLFwiUmlnaHRcIjowLjAsXCJCb3R0b21cIjowLjB9LFwiUGFkZGluZ1wiOntcIiRpZFwiOlwiMzQ4XCIsXCJUb3BcIjowLjAsXCJMZWZ0XCI6MC4wLFwiUmlnaHRcIjowLjAsXCJCb3R0b21cIjowLjB9LFwiQmFja2dyb3VuZFwiOntcIiRpZFwiOlwiMzQ5XCIsXCJDb2xvclwiOntcIiRpZFwiOlwiMzUwXCIsXCJBXCI6MjU1LFwiUlwiOjY0LFwiR1wiOjY0LFwiQlwiOjY0fX0sXCJJc1Zpc2libGVcIjp0cnVlLFwiV2lkdGhcIjoxMi4wLFwiSGVpZ2h0XCI6MTQuMCxcIkJvcmRlclN0eWxlXCI6e1wiJGlkXCI6XCIzNTFcIixcIkxpbmVTdHlsZVwiOntcIiRpZFwiOlwiMzUyXCIsXCJMaW5lQ29sb3JcIjp7XCIkaWRcIjpcIjM1M1wiLFwiQ29sb3JcIjp7XCIkaWRcIjpcIjM1NFwiLFwiQVwiOjI1NSxcIlJcIjoyMzQsXCJHXCI6MjIsXCJCXCI6MzB9fSxcIkxpbmVXZWlnaHRcIjoyLjAsXCJMaW5lVHlwZVwiOjB9LFwiSXNWaXNpYmxlXCI6ZmFsc2V9fSxcIlRpdGxlU3R5bGVcIjp7XCIkaWRcIjpcIjM1NVwiLFwiRm9udFNldHRpbmdzXCI6e1wiJGlkXCI6XCIzNTZcIixcIkZvbnRTaXplXCI6MTEsXCJGb250TmFtZVwiOlwiQ2FsaWJyaVwiLFwiSXNCb2xkXCI6ZmFsc2UsXCJJc0l0YWxpY1wiOmZhbHNlLFwiSXNVbmRlcmxpbmVkXCI6ZmFsc2V9LFwiRm9yZWdyb3VuZFwiOntcIiRpZFwiOlwiMzU3XCIsXCJDb2xvclwiOntcIiRpZFwiOlwiMzU4XCIsXCJBXCI6MjU1LFwiUlwiOjAsXCJHXCI6MCxcIkJcIjowfX0sXCJIb3Jpem9udGFsQWxpZ25tZW50XCI6MixcIklzVmlzaWJsZVwiOnRydWV9LFwiRGF0ZVN0eWxlXCI6e1wiJGlkXCI6XCIzNTlcIixcIkZvbnRTZXR0aW5nc1wiOntcIiRpZFwiOlwiMzYwXCIsXCJGb250U2l6ZVwiOjEwLFwiRm9udE5hbWVcIjpcIkNhbGlicmlcIixcIklzQm9sZFwiOmZhbHNlLFwiSXNJdGFsaWNcIjpmYWxzZSxcIklzVW5kZXJsaW5lZFwiOmZhbHNlfSxcIkZvcmVncm91bmRcIjp7XCIkaWRcIjpcIjM2MVwiLFwiQ29sb3JcIjp7XCIkaWRcIjpcIjM2MlwiLFwiQVwiOjI1NSxcIlJcIjozMSxcIkdcIjo3MyxcIkJcIjoxMjV9fSxcIkhvcml6b250YWxBbGlnbm1lbnRcIjowLFwiSXNWaXNpYmxlXCI6dHJ1ZX0sXCJEYXRlRm9ybWF0XCI6e1wiJGlkXCI6XCIzNj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0XCIsXCJGb3JtYXRcIjowLFwiSXNWaXNpYmxlXCI6ZmFsc2UsXCJMYXN0S25vd25WaXNpYmlsaXR5U3RhdGVcIjpmYWxzZX0sXCJWYXJpYW5jZVN0eWxlXCI6e1wiJGlkXCI6XCIzNjVcIixcIlZhcmlhbmNlVGV4dFN0eWxlXCI6e1wiJGlkXCI6XCIzNjZcIixcIkZvbnRTZXR0aW5nc1wiOntcIiRpZFwiOlwiMzY3XCIsXCJGb250U2l6ZVwiOjEwLFwiRm9udE5hbWVcIjpcIkNhbGlicmlcIixcIklzQm9sZFwiOmZhbHNlLFwiSXNJdGFsaWNcIjpmYWxzZSxcIklzVW5kZXJsaW5lZFwiOmZhbHNlfSxcIkZvcmVncm91bmRcIjp7XCIkaWRcIjpcIjM2OFwiLFwiQ29sb3JcIjp7XCIkaWRcIjpcIjM2OVwiLFwiQVwiOjI1NSxcIlJcIjowLFwiR1wiOjAsXCJCXCI6MH19LFwiSG9yaXpvbnRhbEFsaWdubWVudFwiOjAsXCJJc1Zpc2libGVcIjpmYWxzZX19fSxcIkRlZmF1bHRTd2ltbGFuZVRhc2tTdHlsZVwiOntcIiRpZFwiOlwiMzcwXCIsXCJTaGFwZVwiOjEsXCJTaGFwZVRoaWNrbmVzc1wiOjEsXCJEdXJhdGlvbkZvcm1hdFwiOjAsXCJQZXJjZW50YWdlQ29tcGxldGVUZXh0U3R5bGVcIjp7XCIkaWRcIjpcIjM3MVwiLFwiRm9udFNldHRpbmdzXCI6e1wiJGlkXCI6XCIzNzJcIixcIkZvbnRTaXplXCI6MTAsXCJGb250TmFtZVwiOlwiQ2FsaWJyaVwiLFwiSXNCb2xkXCI6ZmFsc2UsXCJJc0l0YWxpY1wiOmZhbHNlLFwiSXNVbmRlcmxpbmVkXCI6ZmFsc2V9LFwiRm9yZWdyb3VuZFwiOntcIiRpZFwiOlwiMzczXCIsXCJDb2xvclwiOntcIiRpZFwiOlwiMzc0XCIsXCJBXCI6MjU1LFwiUlwiOjIzMixcIkdcIjoyMzIsXCJCXCI6MjMyfX0sXCJIb3Jpem9udGFsQWxpZ25tZW50XCI6MSxcIklzVmlzaWJsZVwiOnRydWV9LFwiUGVyY2VudGFnZUNvbXBsZXRlSGlnaGxpZ2h0U3R5bGVcIjp7XCIkaWRcIjpcIjM3NVwiLFwiQmFja2dyb3VuZFwiOntcIiRpZFwiOlwiMzc2XCIsXCJDb2xvclwiOntcIiRpZFwiOlwiMzc3XCIsXCJBXCI6ODksXCJSXCI6MCxcIkdcIjowLFwiQlwiOjB9fX0sXCJEdXJhdGlvblN0eWxlXCI6e1wiJGlkXCI6XCIzNzhcIixcIkZvbnRTZXR0aW5nc1wiOntcIiRpZFwiOlwiMzc5XCIsXCJGb250U2l6ZVwiOjEwLFwiRm9udE5hbWVcIjpcIkNhbGlicmlcIixcIklzQm9sZFwiOmZhbHNlLFwiSXNJdGFsaWNcIjpmYWxzZSxcIklzVW5kZXJsaW5lZFwiOmZhbHNlfSxcIkZvcmVncm91bmRcIjp7XCIkaWRcIjpcIjM4MFwiLFwiQ29sb3JcIjp7XCIkaWRcIjpcIjM4MVwiLFwiQVwiOjI1NSxcIlJcIjozMSxcIkdcIjo3MyxcIkJcIjoxMjV9fSxcIkhvcml6b250YWxBbGlnbm1lbnRcIjowLFwiSXNWaXNpYmxlXCI6ZmFsc2V9LFwiTWFyZ2luXCI6e1wiJGlkXCI6XCIzODJ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zgzXCIsXCJCYXNlbGluZVNoYXBlU3R5bGVcIjp7XCIkaWRcIjpcIjM4NFwiLFwiTWFyZ2luXCI6e1wiJGlkXCI6XCIzODVcIixcIlRvcFwiOjAuMCxcIkxlZnRcIjowLjAsXCJSaWdodFwiOjAuMCxcIkJvdHRvbVwiOjAuMH0sXCJQYWRkaW5nXCI6e1wiJGlkXCI6XCIzODZcIixcIlRvcFwiOjAuMCxcIkxlZnRcIjowLjAsXCJSaWdodFwiOjAuMCxcIkJvdHRvbVwiOjAuMH0sXCJCYWNrZ3JvdW5kXCI6e1wiJGlkXCI6XCIzODdcIixcIkNvbG9yXCI6e1wiJGlkXCI6XCIzODhcIixcIkFcIjoxNTMsXCJSXCI6MCxcIkdcIjowLFwiQlwiOjB9fSxcIklzVmlzaWJsZVwiOmZhbHNlLFwiV2lkdGhcIjowLjAsXCJIZWlnaHRcIjowLjAsXCJCb3JkZXJTdHlsZVwiOntcIiRpZFwiOlwiMzg5XCIsXCJMaW5lU3R5bGVcIjp7XCIkaWRcIjpcIjM5MFwiLFwiTGluZUNvbG9yXCI6e1wiJGlkXCI6XCIzOTFcIixcIkNvbG9yXCI6e1wiJGlkXCI6XCIzOTJcIixcIkFcIjoyNTUsXCJSXCI6MjU1LFwiR1wiOjAsXCJCXCI6MH19LFwiTGluZVdlaWdodFwiOjIuMCxcIkxpbmVUeXBlXCI6MH0sXCJJc1Zpc2libGVcIjpmYWxzZX19fSxcIlNoYXBlU3R5bGVcIjp7XCIkaWRcIjpcIjM5M1wiLFwiTWFyZ2luXCI6e1wiJGlkXCI6XCIzOTRcIixcIlRvcFwiOjAuMCxcIkxlZnRcIjo0LjAsXCJSaWdodFwiOjQuMCxcIkJvdHRvbVwiOjAuMH0sXCJQYWRkaW5nXCI6e1wiJGlkXCI6XCIzOTVcIixcIlRvcFwiOjAuMCxcIkxlZnRcIjowLjAsXCJSaWdodFwiOjAuMCxcIkJvdHRvbVwiOjAuMH0sXCJCYWNrZ3JvdW5kXCI6e1wiJGlkXCI6XCIzOTZcIixcIkNvbG9yXCI6e1wiJGlkXCI6XCIzOTdcIixcIkFcIjoyNTUsXCJSXCI6MTkyLFwiR1wiOjgwLFwiQlwiOjc3fX0sXCJJc1Zpc2libGVcIjp0cnVlLFwiV2lkdGhcIjowLjAsXCJIZWlnaHRcIjoxNi4wLFwiQm9yZGVyU3R5bGVcIjp7XCIkaWRcIjpcIjM5OFwiLFwiTGluZVN0eWxlXCI6e1wiJGlkXCI6XCIzOTlcIixcIkxpbmVDb2xvclwiOntcIiRpZFwiOlwiNDAwXCIsXCJDb2xvclwiOntcIiRpZFwiOlwiNDAxXCIsXCJBXCI6MjU1LFwiUlwiOjIzNCxcIkdcIjoyMixcIkJcIjozMH19LFwiTGluZVdlaWdodFwiOjIuMCxcIkxpbmVUeXBlXCI6MH0sXCJJc1Zpc2libGVcIjpmYWxzZX19LFwiVGl0bGVTdHlsZVwiOntcIiRpZFwiOlwiNDAyXCIsXCJGb250U2V0dGluZ3NcIjp7XCIkaWRcIjpcIjQwM1wiLFwiRm9udFNpemVcIjoxMSxcIkZvbnROYW1lXCI6XCJDYWxpYnJpXCIsXCJJc0JvbGRcIjp0cnVlLFwiSXNJdGFsaWNcIjpmYWxzZSxcIklzVW5kZXJsaW5lZFwiOmZhbHNlfSxcIkZvcmVncm91bmRcIjp7XCIkaWRcIjpcIjQwNFwiLFwiQ29sb3JcIjp7XCIkaWRcIjpcIjQwNVwiLFwiQVwiOjI1NSxcIlJcIjowLFwiR1wiOjAsXCJCXCI6MH19LFwiSG9yaXpvbnRhbEFsaWdubWVudFwiOjAsXCJJc1Zpc2libGVcIjp0cnVlfSxcIkRhdGVTdHlsZVwiOntcIiRpZFwiOlwiNDA2XCIsXCJGb250U2V0dGluZ3NcIjp7XCIkaWRcIjpcIjQwN1wiLFwiRm9udFNpemVcIjoxMCxcIkZvbnROYW1lXCI6XCJDYWxpYnJpXCIsXCJJc0JvbGRcIjpmYWxzZSxcIklzSXRhbGljXCI6ZmFsc2UsXCJJc1VuZGVybGluZWRcIjpmYWxzZX0sXCJGb3JlZ3JvdW5kXCI6e1wiJGlkXCI6XCI0MDhcIixcIkNvbG9yXCI6e1wiJGlkXCI6XCI0MDlcIixcIkFcIjoyNTUsXCJSXCI6MzEsXCJHXCI6NzMsXCJCXCI6MTI1fX0sXCJIb3Jpem9udGFsQWxpZ25tZW50XCI6MixcIklzVmlzaWJsZVwiOnRydWV9LFwiRGF0ZUZvcm1hdFwiOntcIiRpZFwiOlwiNDEw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xMVwiLFwiRm9ybWF0XCI6MCxcIklzVmlzaWJsZVwiOmZhbHNlLFwiTGFzdEtub3duVmlzaWJpbGl0eVN0YXRlXCI6ZmFsc2V9LFwiVmFyaWFuY2VTdHlsZVwiOntcIiRpZFwiOlwiNDEyXCIsXCJWYXJpYW5jZVRleHRTdHlsZVwiOntcIiRpZFwiOlwiNDEzXCIsXCJGb250U2V0dGluZ3NcIjp7XCIkaWRcIjpcIjQxNFwiLFwiRm9udFNpemVcIjoxMCxcIkZvbnROYW1lXCI6XCJDYWxpYnJpXCIsXCJJc0JvbGRcIjpmYWxzZSxcIklzSXRhbGljXCI6ZmFsc2UsXCJJc1VuZGVybGluZWRcIjpmYWxzZX0sXCJGb3JlZ3JvdW5kXCI6e1wiJGlkXCI6XCI0MTVcIixcIkNvbG9yXCI6e1wiJGlkXCI6XCI0MTZcIixcIkFcIjoyNTUsXCJSXCI6MCxcIkdcIjowLFwiQlwiOjB9fSxcIkhvcml6b250YWxBbGlnbm1lbnRcIjowLFwiSXNWaXNpYmxlXCI6ZmFsc2V9fX0sXCJEZWZhdWx0U3dpbWxhbmVNb3RTdHlsZVwiOntcIiRpZFwiOlwiNDE3XCIsXCJTaGFwZVwiOjEzLFwiU2hhcGVTaXplXCI6MCxcIkRldGFpbHNTcGFjaW5nXCI6MC4wLFwiUGFkZGluZ1wiOntcIiRpZFwiOlwiNDE4XCIsXCJUb3BcIjo1LjAsXCJMZWZ0XCI6My4wLFwiUmlnaHRcIjowLjAsXCJCb3R0b21cIjoyLjB9LFwiUG9zaXRpb25PblRhc2tcIjozLFwiU2hhcGVTdHlsZVwiOntcIiRpZFwiOlwiNDE5XCI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I1NSxcIlJcIjo2NCxcIkdcIjo2NCxcIkJcIjo2NH19LFwiSXNWaXNpYmxlXCI6dHJ1ZSxcIldpZHRoXCI6MTIuMCxcIkhlaWdodFwiOjE0LjAsXCJCb3JkZXJTdHlsZVwiOntcIiRpZFwiOlwiNDI0XCIsXCJMaW5lU3R5bGVcIjp7XCIkaWRcIjpcIjQyNVwiLFwiTGluZUNvbG9yXCI6e1wiJGlkXCI6XCI0MjZcIixcIkNvbG9yXCI6e1wiJGlkXCI6XCI0MjdcIixcIkFcIjoyNTUsXCJSXCI6MjU1LFwiR1wiOjI1NSxcIkJcIjoyNTV9fSxcIkxpbmVXZWlnaHRcIjowLjAsXCJMaW5lVHlwZVwiOjB9LFwiSXNWaXNpYmxlXCI6ZmFsc2V9fSxcIlRpdGxlU3R5bGVcIjp7XCIkaWRcIjpcIjQyOFwiLFwiRm9udFNldHRpbmdzXCI6e1wiJGlkXCI6XCI0MjlcIixcIkZvbnRTaXplXCI6MTEsXCJGb250TmFtZVwiOlwiQ2FsaWJyaVwiLFwiSXNCb2xkXCI6ZmFsc2UsXCJJc0l0YWxpY1wiOmZhbHNlLFwiSXNVbmRlcmxpbmVkXCI6ZmFsc2V9LFwiRm9yZWdyb3VuZFwiOntcIiRpZFwiOlwiNDMwXCIsXCJDb2xvclwiOntcIiRpZFwiOlwiNDMxXCIsXCJBXCI6MjU1LFwiUlwiOjAsXCJHXCI6MCxcIkJcIjowfX0sXCJIb3Jpem9udGFsQWxpZ25tZW50XCI6MSxcIklzVmlzaWJsZVwiOnRydWV9LFwiRGF0ZVN0eWxlXCI6e1wiJGlkXCI6XCI0MzJcIixcIkZvbnRTZXR0aW5nc1wiOntcIiRpZFwiOlwiNDMzXCIsXCJGb250U2l6ZVwiOjEwLFwiRm9udE5hbWVcIjpcIkNhbGlicmlcIixcIklzQm9sZFwiOmZhbHNlLFwiSXNJdGFsaWNcIjpmYWxzZSxcIklzVW5kZXJsaW5lZFwiOmZhbHNlfSxcIkZvcmVncm91bmRcIjp7XCIkaWRcIjpcIjQzNFwiLFwiQ29sb3JcIjp7XCIkaWRcIjpcIjQzNVwiLFwiQVwiOjI1NSxcIlJcIjozMSxcIkdcIjo3MyxcIkJcIjoxMjV9fSxcIkhvcml6b250YWxBbGlnbm1lbnRcIjoxLFwiSXNWaXNpYmxlXCI6ZmFsc2V9LFwiRGF0ZUZvcm1hdFwiOntcIiRpZFwiOlwiNDM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1wiLFwiRm9ybWF0XCI6MCxcIklzVmlzaWJsZVwiOmZhbHNlLFwiTGFzdEtub3duVmlzaWJpbGl0eVN0YXRlXCI6ZmFsc2V9LFwiVmFyaWFuY2VTdHlsZVwiOntcIiRpZFwiOlwiNDM4XCIsXCJWYXJpYW5jZVRleHRTdHlsZVwiOntcIiRpZFwiOlwiNDM5XCIsXCJGb250U2V0dGluZ3NcIjp7XCIkaWRcIjpcIjQ0MFwiLFwiRm9udFNpemVcIjoxMCxcIkZvbnROYW1lXCI6XCJDYWxpYnJpXCIsXCJJc0JvbGRcIjpmYWxzZSxcIklzSXRhbGljXCI6ZmFsc2UsXCJJc1VuZGVybGluZWRcIjpmYWxzZX0sXCJGb3JlZ3JvdW5kXCI6e1wiJGlkXCI6XCI0NDFcIixcIkNvbG9yXCI6e1wiJGlkXCI6XCI0NDJcIixcIkFcIjoyNTUsXCJSXCI6MCxcIkdcIjowLFwiQlwiOjB9fSxcIkhvcml6b250YWxBbGlnbm1lbnRcIjowLFwiSXNWaXNpYmxlXCI6ZmFsc2V9fX19LHtcIiRpZFwiOlwiNDQzXCIsXCJTdHlsZUlkXCI6XCJiMjRmODA0NS1mNjliLTRhNDMtODI5Zi1hNTY1MDNmZGNkNjlcIixcIk5hbWVcIjpcIlN3aW1sYW5lIFN0eWxlIDNcIixcIkhlYWRlclN0eWxlXCI6e1wiJGlkXCI6XCI0NDRcIixcIlRleHRTdHlsZVwiOntcIiRpZFwiOlwiNDQ1XCIsXCJGb250U2V0dGluZ3NcIjp7XCIkaWRcIjpcIjQ0NlwiLFwiRm9udFNpemVcIjoxMSxcIkZvbnROYW1lXCI6XCJDYWxpYnJpXCIsXCJJc0JvbGRcIjpmYWxzZSxcIklzSXRhbGljXCI6ZmFsc2UsXCJJc1VuZGVybGluZWRcIjpmYWxzZX0sXCJGb3JlZ3JvdW5kXCI6e1wiJGlkXCI6XCI0NDdcIixcIkNvbG9yXCI6e1wiJGlkXCI6XCI0NDhcIixcIkFcIjoyNTUsXCJSXCI6MjU1LFwiR1wiOjI1NSxcIkJcIjoyNTV9fSxcIkhvcml6b250YWxBbGlnbm1lbnRcIjoxLFwiSXNWaXNpYmxlXCI6dHJ1ZX0sXCJSZWN0YW5nbGVTdHlsZVwiOntcIiRpZFwiOlwiNDQ5XCIsXCJNYXJnaW5cIjp7XCIkaWRcIjpcIjQ1MFwiLFwiVG9wXCI6MC4wLFwiTGVmdFwiOjAuMCxcIlJpZ2h0XCI6MC4wLFwiQm90dG9tXCI6MC4wfSxcIlBhZGRpbmdcIjp7XCIkaWRcIjpcIjQ1MVwiLFwiVG9wXCI6MC4wLFwiTGVmdFwiOjAuMCxcIlJpZ2h0XCI6MC4wLFwiQm90dG9tXCI6MC4wfSxcIkJhY2tncm91bmRcIjp7XCIkaWRcIjpcIjQ1MlwiLFwiQ29sb3JcIjp7XCIkaWRcIjpcIjQ1M1wiLFwiQVwiOjI1NSxcIlJcIjoxNTUsXCJHXCI6MTg3LFwiQlwiOjg5fX0sXCJJc1Zpc2libGVcIjp0cnVlLFwiV2lkdGhcIjowLjAsXCJIZWlnaHRcIjowLjAsXCJCb3JkZXJTdHlsZVwiOntcIiRpZFwiOlwiNDU0XCIsXCJMaW5lU3R5bGVcIjp7XCIkaWRcIjpcIjQ1NVwiLFwiTGluZUNvbG9yXCI6e1wiJGlkXCI6XCI0NTZcIixcIkNvbG9yXCI6e1wiJGlkXCI6XCI0NTdcIixcIkFcIjoyNTUsXCJSXCI6MjU1LFwiR1wiOjI1NSxcIkJcIjoyNTV9fSxcIkxpbmVXZWlnaHRcIjowLjAsXCJMaW5lVHlwZVwiOjB9LFwiSXNWaXNpYmxlXCI6ZmFsc2V9fX0sXCJCYWNrZ3JvdW5kU3R5bGVcIjp7XCIkaWRcIjpcIjQ1OFwiLFwiTWFyZ2luXCI6e1wiJGlkXCI6XCI0NTlcIixcIlRvcFwiOjAuMCxcIkxlZnRcIjowLjAsXCJSaWdodFwiOjAuMCxcIkJvdHRvbVwiOjAuMH0sXCJQYWRkaW5nXCI6e1wiJGlkXCI6XCI0NjBcIixcIlRvcFwiOjAuMCxcIkxlZnRcIjowLjAsXCJSaWdodFwiOjAuMCxcIkJvdHRvbVwiOjAuMH0sXCJCYWNrZ3JvdW5kXCI6e1wiJGlkXCI6XCI0NjFcIixcIkNvbG9yXCI6e1wiJGlkXCI6XCI0NjJcIixcIkFcIjo1MSxcIlJcIjoyMDAsXCJHXCI6MjAwLFwiQlwiOjIwMH19LFwiSXNWaXNpYmxlXCI6dHJ1ZSxcIldpZHRoXCI6MC4wLFwiSGVpZ2h0XCI6MC4wLFwiQm9yZGVyU3R5bGVcIjp7XCIkaWRcIjpcIjQ2M1wiLFwiTGluZVN0eWxlXCI6e1wiJGlkXCI6XCI0NjRcIixcIkxpbmVDb2xvclwiOntcIiRpZFwiOlwiNDY1XCIsXCJDb2xvclwiOntcIiRpZFwiOlwiNDY2XCIsXCJBXCI6MjU1LFwiUlwiOjIzNCxcIkdcIjoyMixcIkJcIjozMH19LFwiTGluZVdlaWdodFwiOjIuMCxcIkxpbmVUeXBlXCI6MH0sXCJJc1Zpc2libGVcIjpmYWxzZX19LFwiSXNBYm92ZVRpbWViYW5kXCI6ZmFsc2UsXCJTcGFjaW5nXCI6MixcIkRlZmF1bHRTd2ltbGFuZUFjdGl2aXR5U3R5bGVcIjp7XCIkaWRcIjpcIjQ2N1wiLFwiSGVhZGVyU3R5bGVcIjp7XCIkaWRcIjpcIjQ2OFwiLFwiVGV4dFN0eWxlXCI6e1wiJGlkXCI6XCI0NjlcIixcIkZvbnRTZXR0aW5nc1wiOntcIiRpZFwiOlwiNDcwXCIsXCJGb250U2l6ZVwiOjExLFwiRm9udE5hbWVcIjpcIkNhbGlicmlcIixcIklzQm9sZFwiOmZhbHNlLFwiSXNJdGFsaWNcIjpmYWxzZSxcIklzVW5kZXJsaW5lZFwiOmZhbHNlfSxcIkZvcmVncm91bmRcIjp7XCIkaWRcIjpcIjQ3MVwiLFwiQ29sb3JcIjp7XCIkaWRcIjpcIjQ3MlwiLFwiQVwiOjI1NSxcIlJcIjowLFwiR1wiOjAsXCJCXCI6MH19LFwiSG9yaXpvbnRhbEFsaWdubWVudFwiOjAsXCJJc1Zpc2libGVcIjp0cnVlfSxcIlJlY3RhbmdsZVN0eWxlXCI6e1wiJGlkXCI6XCI0NzNcIixcIk1hcmdpblwiOntcIiRpZFwiOlwiNDc0XCIsXCJUb3BcIjowLjAsXCJMZWZ0XCI6MC4wLFwiUmlnaHRcIjowLjAsXCJCb3R0b21cIjowLjB9LFwiUGFkZGluZ1wiOntcIiRpZFwiOlwiNDc1XCIsXCJUb3BcIjowLjAsXCJMZWZ0XCI6MC4wLFwiUmlnaHRcIjowLjAsXCJCb3R0b21cIjowLjB9LFwiQmFja2dyb3VuZFwiOntcIiRpZFwiOlwiNDc2XCIsXCJDb2xvclwiOntcIiRpZFwiOlwiNDc3XCIsXCJBXCI6MTI3LFwiUlwiOjE1NSxcIkdcIjoxODcsXCJCXCI6ODl9fSxcIklzVmlzaWJsZVwiOnRydWUsXCJXaWR0aFwiOjAuMCxcIkhlaWdodFwiOjAuMCxcIkJvcmRlclN0eWxlXCI6e1wiJGlkXCI6XCI0NzhcIixcIkxpbmVTdHlsZVwiOntcIiRpZFwiOlwiNDc5XCIsXCJMaW5lQ29sb3JcIjp7XCIkaWRcIjpcIjQ4MFwiLFwiQ29sb3JcIjp7XCIkaWRcIjpcIjQ4MVwiLFwiQVwiOjI1NSxcIlJcIjoyNTUsXCJHXCI6MjU1LFwiQlwiOjI1NX19LFwiTGluZVdlaWdodFwiOjAuMCxcIkxpbmVUeXBlXCI6MH0sXCJJc1Zpc2libGVcIjpmYWxzZX19fSxcIkJhY2tncm91bmRTdHlsZVwiOntcIiRpZFwiOlwiNDgyXCIsXCJNYXJnaW5cIjp7XCIkaWRcIjpcIjQ4M1wiLFwiVG9wXCI6MC4wLFwiTGVmdFwiOjAuMCxcIlJpZ2h0XCI6MC4wLFwiQm90dG9tXCI6MC4wfSxcIlBhZGRpbmdcIjp7XCIkaWRcIjpcIjQ4NFwiLFwiVG9wXCI6MC4wLFwiTGVmdFwiOjAuMCxcIlJpZ2h0XCI6MC4wLFwiQm90dG9tXCI6MC4wfSxcIkJhY2tncm91bmRcIjp7XCIkaWRcIjpcIjQ4NVwiLFwiQ29sb3JcIjp7XCIkaWRcIjpcIjQ4NlwiLFwiQVwiOjUxLFwiUlwiOjIwMCxcIkdcIjoyMDAsXCJCXCI6MjAwfX0sXCJJc1Zpc2libGVcIjp0cnVlLFwiV2lkdGhcIjowLjAsXCJIZWlnaHRcIjowLjAsXCJCb3JkZXJTdHlsZVwiOntcIiRpZFwiOlwiNDg3XCIsXCJMaW5lU3R5bGVcIjp7XCIkaWRcIjpcIjQ4OFwiLFwiTGluZUNvbG9yXCI6e1wiJGlkXCI6XCI0ODlcIixcIkNvbG9yXCI6e1wiJGlkXCI6XCI0OTBcIixcIkFcIjoyNTUsXCJSXCI6MjM0LFwiR1wiOjIyLFwiQlwiOjMwfX0sXCJMaW5lV2VpZ2h0XCI6Mi4wLFwiTGluZVR5cGVcIjowfSxcIklzVmlzaWJsZVwiOmZhbHNlfX19LFwiRGVmYXVsdFN3aW1sYW5lTWlsZXN0b25lU3R5bGVcIjp7XCIkaWRcIjpcIjQ5MVwiLFwiVGl0bGVQb3NpdGlvblwiOjAsXCJEYXRlUG9zaXRpb25cIjoyLFwiVmFyaWFuY2VQb3NpdGlvblwiOjIsXCJTaGFwZVR5cGVcIjoxMyxcIlNoYXBlU2l6ZVwiOjAsXCJTcGFjaW5nXCI6NSxcIlNoYXBlU3R5bGVcIjp7XCIkaWRcIjpcIjQ5MlwiLFwiTWFyZ2luXCI6e1wiJGlkXCI6XCI0OTNcIixcIlRvcFwiOjAuMCxcIkxlZnRcIjowLjAsXCJSaWdodFwiOjAuMCxcIkJvdHRvbVwiOjAuMH0sXCJQYWRkaW5nXCI6e1wiJGlkXCI6XCI0OTRcIixcIlRvcFwiOjAuMCxcIkxlZnRcIjowLjAsXCJSaWdodFwiOjAuMCxcIkJvdHRvbVwiOjAuMH0sXCJCYWNrZ3JvdW5kXCI6e1wiJGlkXCI6XCI0OTVcIixcIkNvbG9yXCI6e1wiJGlkXCI6XCI0OTZcIixcIkFcIjoyNTUsXCJSXCI6NjQsXCJHXCI6NjQsXCJCXCI6NjR9fSxcIklzVmlzaWJsZVwiOnRydWUsXCJXaWR0aFwiOjEyLjAsXCJIZWlnaHRcIjoxNC4wLFwiQm9yZGVyU3R5bGVcIjp7XCIkaWRcIjpcIjQ5N1wiLFwiTGluZVN0eWxlXCI6e1wiJGlkXCI6XCI0OThcIixcIkxpbmVDb2xvclwiOntcIiRpZFwiOlwiNDk5XCIsXCJDb2xvclwiOntcIiRpZFwiOlwiNTAwXCIsXCJBXCI6MjU1LFwiUlwiOjIzNCxcIkdcIjoyMixcIkJcIjozMH19LFwiTGluZVdlaWdodFwiOjIuMCxcIkxpbmVUeXBlXCI6MH0sXCJJc1Zpc2libGVcIjpmYWxzZX19LFwiVGl0bGVTdHlsZVwiOntcIiRpZFwiOlwiNTAxXCIsXCJGb250U2V0dGluZ3NcIjp7XCIkaWRcIjpcIjUwMlwiLFwiRm9udFNpemVcIjoxMSxcIkZvbnROYW1lXCI6XCJDYWxpYnJpXCIsXCJJc0JvbGRcIjpmYWxzZSxcIklzSXRhbGljXCI6ZmFsc2UsXCJJc1VuZGVybGluZWRcIjpmYWxzZX0sXCJGb3JlZ3JvdW5kXCI6e1wiJGlkXCI6XCI1MDNcIixcIkNvbG9yXCI6e1wiJGlkXCI6XCI1MDRcIixcIkFcIjoyNTUsXCJSXCI6MCxcIkdcIjowLFwiQlwiOjB9fSxcIkhvcml6b250YWxBbGlnbm1lbnRcIjoyLFwiSXNWaXNpYmxlXCI6dHJ1ZX0sXCJEYXRlU3R5bGVcIjp7XCIkaWRcIjpcIjUwNVwiLFwiRm9udFNldHRpbmdzXCI6e1wiJGlkXCI6XCI1MDZcIixcIkZvbnRTaXplXCI6MTAsXCJGb250TmFtZVwiOlwiQ2FsaWJyaVwiLFwiSXNCb2xkXCI6ZmFsc2UsXCJJc0l0YWxpY1wiOmZhbHNlLFwiSXNVbmRlcmxpbmVkXCI6ZmFsc2V9LFwiRm9yZWdyb3VuZFwiOntcIiRpZFwiOlwiNTA3XCIsXCJDb2xvclwiOntcIiRpZFwiOlwiNTA4XCIsXCJBXCI6MjU1LFwiUlwiOjMxLFwiR1wiOjczLFwiQlwiOjEyNX19LFwiSG9yaXpvbnRhbEFsaWdubWVudFwiOjAsXCJJc1Zpc2libGVcIjp0cnVlfSxcIkRhdGVGb3JtYXRcIjp7XCIkaWRcIjpcIjUwO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MTBcIixcIkZvcm1hdFwiOjAsXCJJc1Zpc2libGVcIjpmYWxzZSxcIkxhc3RLbm93blZpc2liaWxpdHlTdGF0ZVwiOmZhbHNlfSxcIlZhcmlhbmNlU3R5bGVcIjp7XCIkaWRcIjpcIjUxMVwiLFwiVmFyaWFuY2VUZXh0U3R5bGVcIjp7XCIkaWRcIjpcIjUxMlwiLFwiRm9udFNldHRpbmdzXCI6e1wiJGlkXCI6XCI1MTNcIixcIkZvbnRTaXplXCI6MTAsXCJGb250TmFtZVwiOlwiQ2FsaWJyaVwiLFwiSXNCb2xkXCI6ZmFsc2UsXCJJc0l0YWxpY1wiOmZhbHNlLFwiSXNVbmRlcmxpbmVkXCI6ZmFsc2V9LFwiRm9yZWdyb3VuZFwiOntcIiRpZFwiOlwiNTE0XCIsXCJDb2xvclwiOntcIiRpZFwiOlwiNTE1XCIsXCJBXCI6MjU1LFwiUlwiOjAsXCJHXCI6MCxcIkJcIjowfX0sXCJIb3Jpem9udGFsQWxpZ25tZW50XCI6MCxcIklzVmlzaWJsZVwiOmZhbHNlfX19LFwiRGVmYXVsdFN3aW1sYW5lVGFza1N0eWxlXCI6e1wiJGlkXCI6XCI1MTZcIixcIlNoYXBlXCI6MSxcIlNoYXBlVGhpY2tuZXNzXCI6MSxcIkR1cmF0aW9uRm9ybWF0XCI6MCxcIlBlcmNlbnRhZ2VDb21wbGV0ZVRleHRTdHlsZVwiOntcIiRpZFwiOlwiNTE3XCIsXCJGb250U2V0dGluZ3NcIjp7XCIkaWRcIjpcIjUxOFwiLFwiRm9udFNpemVcIjoxMCxcIkZvbnROYW1lXCI6XCJDYWxpYnJpXCIsXCJJc0JvbGRcIjpmYWxzZSxcIklzSXRhbGljXCI6ZmFsc2UsXCJJc1VuZGVybGluZWRcIjpmYWxzZX0sXCJGb3JlZ3JvdW5kXCI6e1wiJGlkXCI6XCI1MTlcIixcIkNvbG9yXCI6e1wiJGlkXCI6XCI1MjBcIixcIkFcIjoyNTUsXCJSXCI6MjMyLFwiR1wiOjIzMixcIkJcIjoyMzJ9fSxcIkhvcml6b250YWxBbGlnbm1lbnRcIjoxLFwiSXNWaXNpYmxlXCI6dHJ1ZX0sXCJQZXJjZW50YWdlQ29tcGxldGVIaWdobGlnaHRTdHlsZVwiOntcIiRpZFwiOlwiNTIxXCIsXCJCYWNrZ3JvdW5kXCI6e1wiJGlkXCI6XCI1MjJcIixcIkNvbG9yXCI6e1wiJGlkXCI6XCI1MjNcIixcIkFcIjo4OSxcIlJcIjowLFwiR1wiOjAsXCJCXCI6MH19fSxcIkR1cmF0aW9uU3R5bGVcIjp7XCIkaWRcIjpcIjUyNFwiLFwiRm9udFNldHRpbmdzXCI6e1wiJGlkXCI6XCI1MjVcIixcIkZvbnRTaXplXCI6MTAsXCJGb250TmFtZVwiOlwiQ2FsaWJyaVwiLFwiSXNCb2xkXCI6ZmFsc2UsXCJJc0l0YWxpY1wiOmZhbHNlLFwiSXNVbmRlcmxpbmVkXCI6ZmFsc2V9LFwiRm9yZWdyb3VuZFwiOntcIiRpZFwiOlwiNTI2XCIsXCJDb2xvclwiOntcIiRpZFwiOlwiNTI3XCIsXCJBXCI6MjU1LFwiUlwiOjMxLFwiR1wiOjczLFwiQlwiOjEyNX19LFwiSG9yaXpvbnRhbEFsaWdubWVudFwiOjAsXCJJc1Zpc2libGVcIjpmYWxzZX0sXCJNYXJnaW5cIjp7XCIkaWRcIjpcIjUyOF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1MjlcIixcIkJhc2VsaW5lU2hhcGVTdHlsZVwiOntcIiRpZFwiOlwiNTMwXCIsXCJNYXJnaW5cIjp7XCIkaWRcIjpcIjUzMVwiLFwiVG9wXCI6MC4wLFwiTGVmdFwiOjAuMCxcIlJpZ2h0XCI6MC4wLFwiQm90dG9tXCI6MC4wfSxcIlBhZGRpbmdcIjp7XCIkaWRcIjpcIjUzMlwiLFwiVG9wXCI6MC4wLFwiTGVmdFwiOjAuMCxcIlJpZ2h0XCI6MC4wLFwiQm90dG9tXCI6MC4wfSxcIkJhY2tncm91bmRcIjp7XCIkaWRcIjpcIjUzM1wiLFwiQ29sb3JcIjp7XCIkaWRcIjpcIjUzNFwiLFwiQVwiOjE1MyxcIlJcIjowLFwiR1wiOjAsXCJCXCI6MH19LFwiSXNWaXNpYmxlXCI6ZmFsc2UsXCJXaWR0aFwiOjAuMCxcIkhlaWdodFwiOjAuMCxcIkJvcmRlclN0eWxlXCI6e1wiJGlkXCI6XCI1MzVcIixcIkxpbmVTdHlsZVwiOntcIiRpZFwiOlwiNTM2XCIsXCJMaW5lQ29sb3JcIjp7XCIkaWRcIjpcIjUzN1wiLFwiQ29sb3JcIjp7XCIkaWRcIjpcIjUzOFwiLFwiQVwiOjI1NSxcIlJcIjoyNTUsXCJHXCI6MCxcIkJcIjowfX0sXCJMaW5lV2VpZ2h0XCI6Mi4wLFwiTGluZVR5cGVcIjowfSxcIklzVmlzaWJsZVwiOmZhbHNlfX19LFwiU2hhcGVTdHlsZVwiOntcIiRpZFwiOlwiNTM5XCIsXCJNYXJnaW5cIjp7XCIkaWRcIjpcIjU0MFwiLFwiVG9wXCI6MC4wLFwiTGVmdFwiOjQuMCxcIlJpZ2h0XCI6NC4wLFwiQm90dG9tXCI6MC4wfSxcIlBhZGRpbmdcIjp7XCIkaWRcIjpcIjU0MVwiLFwiVG9wXCI6MC4wLFwiTGVmdFwiOjAuMCxcIlJpZ2h0XCI6MC4wLFwiQm90dG9tXCI6MC4wfSxcIkJhY2tncm91bmRcIjp7XCIkaWRcIjpcIjU0MlwiLFwiQ29sb3JcIjp7XCIkaWRcIjpcIjU0M1wiLFwiQVwiOjI1NSxcIlJcIjoxNTUsXCJHXCI6MTg3LFwiQlwiOjg5fX0sXCJJc1Zpc2libGVcIjp0cnVlLFwiV2lkdGhcIjowLjAsXCJIZWlnaHRcIjoxNi4wLFwiQm9yZGVyU3R5bGVcIjp7XCIkaWRcIjpcIjU0NFwiLFwiTGluZVN0eWxlXCI6e1wiJGlkXCI6XCI1NDVcIixcIkxpbmVDb2xvclwiOntcIiRpZFwiOlwiNTQ2XCIsXCJDb2xvclwiOntcIiRpZFwiOlwiNTQ3XCIsXCJBXCI6MjU1LFwiUlwiOjIzNCxcIkdcIjoyMixcIkJcIjozMH19LFwiTGluZVdlaWdodFwiOjIuMCxcIkxpbmVUeXBlXCI6MH0sXCJJc1Zpc2libGVcIjpmYWxzZX19LFwiVGl0bGVTdHlsZVwiOntcIiRpZFwiOlwiNTQ4XCIsXCJGb250U2V0dGluZ3NcIjp7XCIkaWRcIjpcIjU0OVwiLFwiRm9udFNpemVcIjoxMSxcIkZvbnROYW1lXCI6XCJDYWxpYnJpXCIsXCJJc0JvbGRcIjp0cnVlLFwiSXNJdGFsaWNcIjpmYWxzZSxcIklzVW5kZXJsaW5lZFwiOmZhbHNlfSxcIkZvcmVncm91bmRcIjp7XCIkaWRcIjpcIjU1MFwiLFwiQ29sb3JcIjp7XCIkaWRcIjpcIjU1MVwiLFwiQVwiOjI1NSxcIlJcIjowLFwiR1wiOjAsXCJCXCI6MH19LFwiSG9yaXpvbnRhbEFsaWdubWVudFwiOjAsXCJJc1Zpc2libGVcIjp0cnVlfSxcIkRhdGVTdHlsZVwiOntcIiRpZFwiOlwiNTUyXCIsXCJGb250U2V0dGluZ3NcIjp7XCIkaWRcIjpcIjU1M1wiLFwiRm9udFNpemVcIjoxMCxcIkZvbnROYW1lXCI6XCJDYWxpYnJpXCIsXCJJc0JvbGRcIjpmYWxzZSxcIklzSXRhbGljXCI6ZmFsc2UsXCJJc1VuZGVybGluZWRcIjpmYWxzZX0sXCJGb3JlZ3JvdW5kXCI6e1wiJGlkXCI6XCI1NTRcIixcIkNvbG9yXCI6e1wiJGlkXCI6XCI1NTVcIixcIkFcIjoyNTUsXCJSXCI6MzEsXCJHXCI6NzMsXCJCXCI6MTI1fX0sXCJIb3Jpem9udGFsQWxpZ25tZW50XCI6MixcIklzVmlzaWJsZVwiOnRydWV9LFwiRGF0ZUZvcm1hdFwiOntcIiRpZFwiOlwiNTU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1N1wiLFwiRm9ybWF0XCI6MCxcIklzVmlzaWJsZVwiOmZhbHNlLFwiTGFzdEtub3duVmlzaWJpbGl0eVN0YXRlXCI6ZmFsc2V9LFwiVmFyaWFuY2VTdHlsZVwiOntcIiRpZFwiOlwiNTU4XCIsXCJWYXJpYW5jZVRleHRTdHlsZVwiOntcIiRpZFwiOlwiNTU5XCIsXCJGb250U2V0dGluZ3NcIjp7XCIkaWRcIjpcIjU2MFwiLFwiRm9udFNpemVcIjoxMCxcIkZvbnROYW1lXCI6XCJDYWxpYnJpXCIsXCJJc0JvbGRcIjpmYWxzZSxcIklzSXRhbGljXCI6ZmFsc2UsXCJJc1VuZGVybGluZWRcIjpmYWxzZX0sXCJGb3JlZ3JvdW5kXCI6e1wiJGlkXCI6XCI1NjFcIixcIkNvbG9yXCI6e1wiJGlkXCI6XCI1NjJcIixcIkFcIjoyNTUsXCJSXCI6MCxcIkdcIjowLFwiQlwiOjB9fSxcIkhvcml6b250YWxBbGlnbm1lbnRcIjowLFwiSXNWaXNpYmxlXCI6ZmFsc2V9fX0sXCJEZWZhdWx0U3dpbWxhbmVNb3RTdHlsZVwiOntcIiRpZFwiOlwiNTYzXCIsXCJTaGFwZVwiOjEzLFwiU2hhcGVTaXplXCI6MCxcIkRldGFpbHNTcGFjaW5nXCI6MC4wLFwiUGFkZGluZ1wiOntcIiRpZFwiOlwiNTY0XCIsXCJUb3BcIjo1LjAsXCJMZWZ0XCI6My4wLFwiUmlnaHRcIjowLjAsXCJCb3R0b21cIjoyLjB9LFwiUG9zaXRpb25PblRhc2tcIjozLFwiU2hhcGVTdHlsZVwiOntcIiRpZFwiOlwiNTY1XCIsXCJNYXJnaW5cIjp7XCIkaWRcIjpcIjU2NlwiLFwiVG9wXCI6MC4wLFwiTGVmdFwiOjAuMCxcIlJpZ2h0XCI6MC4wLFwiQm90dG9tXCI6MC4wfSxcIlBhZGRpbmdcIjp7XCIkaWRcIjpcIjU2N1wiLFwiVG9wXCI6MC4wLFwiTGVmdFwiOjAuMCxcIlJpZ2h0XCI6MC4wLFwiQm90dG9tXCI6MC4wfSxcIkJhY2tncm91bmRcIjp7XCIkaWRcIjpcIjU2OFwiLFwiQ29sb3JcIjp7XCIkaWRcIjpcIjU2OVwiLFwiQVwiOjI1NSxcIlJcIjo2NCxcIkdcIjo2NCxcIkJcIjo2NH19LFwiSXNWaXNpYmxlXCI6dHJ1ZSxcIldpZHRoXCI6MTIuMCxcIkhlaWdodFwiOjE0LjAsXCJCb3JkZXJTdHlsZVwiOntcIiRpZFwiOlwiNTcwXCIsXCJMaW5lU3R5bGVcIjp7XCIkaWRcIjpcIjU3MVwiLFwiTGluZUNvbG9yXCI6e1wiJGlkXCI6XCI1NzJcIixcIkNvbG9yXCI6e1wiJGlkXCI6XCI1NzNcIixcIkFcIjoyNTUsXCJSXCI6MjU1LFwiR1wiOjI1NSxcIkJcIjoyNTV9fSxcIkxpbmVXZWlnaHRcIjowLjAsXCJMaW5lVHlwZVwiOjB9LFwiSXNWaXNpYmxlXCI6ZmFsc2V9fSxcIlRpdGxlU3R5bGVcIjp7XCIkaWRcIjpcIjU3NFwiLFwiRm9udFNldHRpbmdzXCI6e1wiJGlkXCI6XCI1NzVcIixcIkZvbnRTaXplXCI6MTEsXCJGb250TmFtZVwiOlwiQ2FsaWJyaVwiLFwiSXNCb2xkXCI6ZmFsc2UsXCJJc0l0YWxpY1wiOmZhbHNlLFwiSXNVbmRlcmxpbmVkXCI6ZmFsc2V9LFwiRm9yZWdyb3VuZFwiOntcIiRpZFwiOlwiNTc2XCIsXCJDb2xvclwiOntcIiRpZFwiOlwiNTc3XCIsXCJBXCI6MjU1LFwiUlwiOjAsXCJHXCI6MCxcIkJcIjowfX0sXCJIb3Jpem9udGFsQWxpZ25tZW50XCI6MSxcIklzVmlzaWJsZVwiOnRydWV9LFwiRGF0ZVN0eWxlXCI6e1wiJGlkXCI6XCI1NzhcIixcIkZvbnRTZXR0aW5nc1wiOntcIiRpZFwiOlwiNTc5XCIsXCJGb250U2l6ZVwiOjEwLFwiRm9udE5hbWVcIjpcIkNhbGlicmlcIixcIklzQm9sZFwiOmZhbHNlLFwiSXNJdGFsaWNcIjpmYWxzZSxcIklzVW5kZXJsaW5lZFwiOmZhbHNlfSxcIkZvcmVncm91bmRcIjp7XCIkaWRcIjpcIjU4MFwiLFwiQ29sb3JcIjp7XCIkaWRcIjpcIjU4MVwiLFwiQVwiOjI1NSxcIlJcIjozMSxcIkdcIjo3MyxcIkJcIjoxMjV9fSxcIkhvcml6b250YWxBbGlnbm1lbnRcIjoxLFwiSXNWaXNpYmxlXCI6ZmFsc2V9LFwiRGF0ZUZvcm1hdFwiOntcIiRpZFwiOlwiNTg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4M1wiLFwiRm9ybWF0XCI6MCxcIklzVmlzaWJsZVwiOmZhbHNlLFwiTGFzdEtub3duVmlzaWJpbGl0eVN0YXRlXCI6ZmFsc2V9LFwiVmFyaWFuY2VTdHlsZVwiOntcIiRpZFwiOlwiNTg0XCIsXCJWYXJpYW5jZVRleHRTdHlsZVwiOntcIiRpZFwiOlwiNTg1XCIsXCJGb250U2V0dGluZ3NcIjp7XCIkaWRcIjpcIjU4NlwiLFwiRm9udFNpemVcIjoxMCxcIkZvbnROYW1lXCI6XCJDYWxpYnJpXCIsXCJJc0JvbGRcIjpmYWxzZSxcIklzSXRhbGljXCI6ZmFsc2UsXCJJc1VuZGVybGluZWRcIjpmYWxzZX0sXCJGb3JlZ3JvdW5kXCI6e1wiJGlkXCI6XCI1ODdcIixcIkNvbG9yXCI6e1wiJGlkXCI6XCI1ODhcIixcIkFcIjoyNTUsXCJSXCI6MCxcIkdcIjowLFwiQlwiOjB9fSxcIkhvcml6b250YWxBbGlnbm1lbnRcIjowLFwiSXNWaXNpYmxlXCI6ZmFsc2V9fX19LHtcIiRpZFwiOlwiNTg5XCIsXCJTdHlsZUlkXCI6XCIwNzAyZGVhOC1jMTE0LTRkNzEtYmU0MC1jZDMwNjJjNDY5NzBcIixcIk5hbWVcIjpcIlN3aW1sYW5lIFN0eWxlIDRcIixcIkhlYWRlclN0eWxlXCI6e1wiJGlkXCI6XCI1OTBcIixcIlRleHRTdHlsZVwiOntcIiRpZFwiOlwiNTkxXCIsXCJGb250U2V0dGluZ3NcIjp7XCIkaWRcIjpcIjU5MlwiLFwiRm9udFNpemVcIjoxMSxcIkZvbnROYW1lXCI6XCJDYWxpYnJpXCIsXCJJc0JvbGRcIjpmYWxzZSxcIklzSXRhbGljXCI6ZmFsc2UsXCJJc1VuZGVybGluZWRcIjpmYWxzZX0sXCJGb3JlZ3JvdW5kXCI6e1wiJGlkXCI6XCI1OTNcIixcIkNvbG9yXCI6e1wiJGlkXCI6XCI1OTRcIixcIkFcIjoyNTUsXCJSXCI6MjU1LFwiR1wiOjI1NSxcIkJcIjoyNTV9fSxcIkhvcml6b250YWxBbGlnbm1lbnRcIjowLFwiSXNWaXNpYmxlXCI6dHJ1ZX0sXCJSZWN0YW5nbGVTdHlsZVwiOntcIiRpZFwiOlwiNTk1XCIsXCJNYXJnaW5cIjp7XCIkaWRcIjpcIjU5NlwiLFwiVG9wXCI6MC4wLFwiTGVmdFwiOjAuMCxcIlJpZ2h0XCI6MC4wLFwiQm90dG9tXCI6MC4wfSxcIlBhZGRpbmdcIjp7XCIkaWRcIjpcIjU5N1wiLFwiVG9wXCI6MC4wLFwiTGVmdFwiOjAuMCxcIlJpZ2h0XCI6MC4wLFwiQm90dG9tXCI6MC4wfSxcIkJhY2tncm91bmRcIjp7XCIkaWRcIjpcIjU5OFwiLFwiQ29sb3JcIjp7XCIkaWRcIjpcIjU5OVwiLFwiQVwiOjI1NSxcIlJcIjoxMjgsXCJHXCI6MTAwLFwiQlwiOjE2Mn19LFwiSXNWaXNpYmxlXCI6dHJ1ZSxcIldpZHRoXCI6MC4wLFwiSGVpZ2h0XCI6MC4wLFwiQm9yZGVyU3R5bGVcIjp7XCIkaWRcIjpcIjYwMFwiLFwiTGluZVN0eWxlXCI6e1wiJGlkXCI6XCI2MDFcIixcIkxpbmVDb2xvclwiOntcIiRpZFwiOlwiNjAyXCIsXCJDb2xvclwiOntcIiRpZFwiOlwiNjAzXCIsXCJBXCI6MjU1LFwiUlwiOjI1NSxcIkdcIjoyNTUsXCJCXCI6MjU1fX0sXCJMaW5lV2VpZ2h0XCI6MC4wLFwiTGluZVR5cGVcIjowfSxcIklzVmlzaWJsZVwiOmZhbHNlfX19LFwiQmFja2dyb3VuZFN0eWxlXCI6e1wiJGlkXCI6XCI2MDRcIixcIk1hcmdpblwiOntcIiRpZFwiOlwiNjA1XCIsXCJUb3BcIjowLjAsXCJMZWZ0XCI6MC4wLFwiUmlnaHRcIjowLjAsXCJCb3R0b21cIjowLjB9LFwiUGFkZGluZ1wiOntcIiRpZFwiOlwiNjA2XCIsXCJUb3BcIjowLjAsXCJMZWZ0XCI6MC4wLFwiUmlnaHRcIjowLjAsXCJCb3R0b21cIjowLjB9LFwiQmFja2dyb3VuZFwiOntcIiRpZFwiOlwiNjA3XCIsXCJDb2xvclwiOntcIiRpZFwiOlwiNjA4XCIsXCJBXCI6NTEsXCJSXCI6MjAwLFwiR1wiOjIwMCxcIkJcIjoyMDB9fSxcIklzVmlzaWJsZVwiOnRydWUsXCJXaWR0aFwiOjAuMCxcIkhlaWdodFwiOjAuMCxcIkJvcmRlclN0eWxlXCI6e1wiJGlkXCI6XCI2MDlcIixcIkxpbmVTdHlsZVwiOntcIiRpZFwiOlwiNjEwXCIsXCJMaW5lQ29sb3JcIjp7XCIkaWRcIjpcIjYxMVwiLFwiQ29sb3JcIjp7XCIkaWRcIjpcIjYxMlwiLFwiQVwiOjI1NSxcIlJcIjoyMzQsXCJHXCI6MjIsXCJCXCI6MzB9fSxcIkxpbmVXZWlnaHRcIjoyLjAsXCJMaW5lVHlwZVwiOjB9LFwiSXNWaXNpYmxlXCI6ZmFsc2V9fSxcIklzQWJvdmVUaW1lYmFuZFwiOmZhbHNlLFwiU3BhY2luZ1wiOjIsXCJEZWZhdWx0U3dpbWxhbmVBY3Rpdml0eVN0eWxlXCI6e1wiJGlkXCI6XCI2MTNcIixcIkhlYWRlclN0eWxlXCI6e1wiJGlkXCI6XCI2MTRcIixcIlRleHRTdHlsZVwiOntcIiRpZFwiOlwiNjE1XCIsXCJGb250U2V0dGluZ3NcIjp7XCIkaWRcIjpcIjYxNlwiLFwiRm9udFNpemVcIjoxMSxcIkZvbnROYW1lXCI6XCJDYWxpYnJpXCIsXCJJc0JvbGRcIjpmYWxzZSxcIklzSXRhbGljXCI6ZmFsc2UsXCJJc1VuZGVybGluZWRcIjpmYWxzZX0sXCJGb3JlZ3JvdW5kXCI6e1wiJGlkXCI6XCI2MTdcIixcIkNvbG9yXCI6e1wiJGlkXCI6XCI2MThcIixcIkFcIjoyNTUsXCJSXCI6MCxcIkdcIjowLFwiQlwiOjB9fSxcIkhvcml6b250YWxBbGlnbm1lbnRcIjowLFwiSXNWaXNpYmxlXCI6dHJ1ZX0sXCJSZWN0YW5nbGVTdHlsZVwiOntcIiRpZFwiOlwiNjE5XCIsXCJNYXJnaW5cIjp7XCIkaWRcIjpcIjYyMFwiLFwiVG9wXCI6MC4wLFwiTGVmdFwiOjAuMCxcIlJpZ2h0XCI6MC4wLFwiQm90dG9tXCI6MC4wfSxcIlBhZGRpbmdcIjp7XCIkaWRcIjpcIjYyMVwiLFwiVG9wXCI6MC4wLFwiTGVmdFwiOjAuMCxcIlJpZ2h0XCI6MC4wLFwiQm90dG9tXCI6MC4wfSxcIkJhY2tncm91bmRcIjp7XCIkaWRcIjpcIjYyMlwiLFwiQ29sb3JcIjp7XCIkaWRcIjpcIjYyM1wiLFwiQVwiOjEyNyxcIlJcIjoxMjgsXCJHXCI6MTAwLFwiQlwiOjE2Mn19LFwiSXNWaXNpYmxlXCI6dHJ1ZSxcIldpZHRoXCI6MC4wLFwiSGVpZ2h0XCI6MC4wLFwiQm9yZGVyU3R5bGVcIjp7XCIkaWRcIjpcIjYyNFwiLFwiTGluZVN0eWxlXCI6e1wiJGlkXCI6XCI2MjVcIixcIkxpbmVDb2xvclwiOntcIiRpZFwiOlwiNjI2XCIsXCJDb2xvclwiOntcIiRpZFwiOlwiNjI3XCIsXCJBXCI6MjU1LFwiUlwiOjI1NSxcIkdcIjowLFwiQlwiOjB9fSxcIkxpbmVXZWlnaHRcIjowLjAsXCJMaW5lVHlwZVwiOjB9LFwiSXNWaXNpYmxlXCI6ZmFsc2V9fX0sXCJCYWNrZ3JvdW5kU3R5bGVcIjp7XCIkaWRcIjpcIjYyOFwiLFwiTWFyZ2luXCI6e1wiJGlkXCI6XCI2MjlcIixcIlRvcFwiOjAuMCxcIkxlZnRcIjowLjAsXCJSaWdodFwiOjAuMCxcIkJvdHRvbVwiOjAuMH0sXCJQYWRkaW5nXCI6e1wiJGlkXCI6XCI2MzBcIixcIlRvcFwiOjAuMCxcIkxlZnRcIjowLjAsXCJSaWdodFwiOjAuMCxcIkJvdHRvbVwiOjAuMH0sXCJCYWNrZ3JvdW5kXCI6e1wiJGlkXCI6XCI2MzFcIixcIkNvbG9yXCI6e1wiJGlkXCI6XCI2MzJcIixcIkFcIjo1MSxcIlJcIjoyMDAsXCJHXCI6MjAwLFwiQlwiOjIwMH19LFwiSXNWaXNpYmxlXCI6dHJ1ZSxcIldpZHRoXCI6MC4wLFwiSGVpZ2h0XCI6MC4wLFwiQm9yZGVyU3R5bGVcIjp7XCIkaWRcIjpcIjYzM1wiLFwiTGluZVN0eWxlXCI6e1wiJGlkXCI6XCI2MzRcIixcIkxpbmVDb2xvclwiOntcIiRpZFwiOlwiNjM1XCIsXCJDb2xvclwiOntcIiRpZFwiOlwiNjM2XCIsXCJBXCI6MjU1LFwiUlwiOjIzNCxcIkdcIjoyMixcIkJcIjozMH19LFwiTGluZVdlaWdodFwiOjIuMCxcIkxpbmVUeXBlXCI6MH0sXCJJc1Zpc2libGVcIjpmYWxzZX19fSxcIkRlZmF1bHRTd2ltbGFuZU1pbGVzdG9uZVN0eWxlXCI6e1wiJGlkXCI6XCI2MzdcIixcIlRpdGxlUG9zaXRpb25cIjowLFwiRGF0ZVBvc2l0aW9uXCI6MixcIlZhcmlhbmNlUG9zaXRpb25cIjoyLFwiU2hhcGVUeXBlXCI6MTMsXCJTaGFwZVNpemVcIjowLFwiU3BhY2luZ1wiOjUsXCJTaGFwZVN0eWxlXCI6e1wiJGlkXCI6XCI2MzhcIixcIk1hcmdpblwiOntcIiRpZFwiOlwiNjM5XCIsXCJUb3BcIjowLjAsXCJMZWZ0XCI6MC4wLFwiUmlnaHRcIjowLjAsXCJCb3R0b21cIjowLjB9LFwiUGFkZGluZ1wiOntcIiRpZFwiOlwiNjQwXCIsXCJUb3BcIjowLjAsXCJMZWZ0XCI6MC4wLFwiUmlnaHRcIjowLjAsXCJCb3R0b21cIjowLjB9LFwiQmFja2dyb3VuZFwiOntcIiRpZFwiOlwiNjQxXCIsXCJDb2xvclwiOntcIiRpZFwiOlwiNjQyXCIsXCJBXCI6MjU1LFwiUlwiOjY0LFwiR1wiOjY0LFwiQlwiOjY0fX0sXCJJc1Zpc2libGVcIjp0cnVlLFwiV2lkdGhcIjoxMi4wLFwiSGVpZ2h0XCI6MTQuMCxcIkJvcmRlclN0eWxlXCI6e1wiJGlkXCI6XCI2NDNcIixcIkxpbmVTdHlsZVwiOntcIiRpZFwiOlwiNjQ0XCIsXCJMaW5lQ29sb3JcIjp7XCIkaWRcIjpcIjY0NVwiLFwiQ29sb3JcIjp7XCIkaWRcIjpcIjY0NlwiLFwiQVwiOjI1NSxcIlJcIjoyMzQsXCJHXCI6MjIsXCJCXCI6MzB9fSxcIkxpbmVXZWlnaHRcIjoyLjAsXCJMaW5lVHlwZVwiOjB9LFwiSXNWaXNpYmxlXCI6ZmFsc2V9fSxcIlRpdGxlU3R5bGVcIjp7XCIkaWRcIjpcIjY0N1wiLFwiRm9udFNldHRpbmdzXCI6e1wiJGlkXCI6XCI2NDhcIixcIkZvbnRTaXplXCI6MTEsXCJGb250TmFtZVwiOlwiQ2FsaWJyaVwiLFwiSXNCb2xkXCI6ZmFsc2UsXCJJc0l0YWxpY1wiOmZhbHNlLFwiSXNVbmRlcmxpbmVkXCI6ZmFsc2V9LFwiRm9yZWdyb3VuZFwiOntcIiRpZFwiOlwiNjQ5XCIsXCJDb2xvclwiOntcIiRpZFwiOlwiNjUwXCIsXCJBXCI6MjU1LFwiUlwiOjAsXCJHXCI6MCxcIkJcIjowfX0sXCJIb3Jpem9udGFsQWxpZ25tZW50XCI6MixcIklzVmlzaWJsZVwiOnRydWV9LFwiRGF0ZVN0eWxlXCI6e1wiJGlkXCI6XCI2NTFcIixcIkZvbnRTZXR0aW5nc1wiOntcIiRpZFwiOlwiNjUyXCIsXCJGb250U2l6ZVwiOjEwLFwiRm9udE5hbWVcIjpcIkNhbGlicmlcIixcIklzQm9sZFwiOmZhbHNlLFwiSXNJdGFsaWNcIjpmYWxzZSxcIklzVW5kZXJsaW5lZFwiOmZhbHNlfSxcIkZvcmVncm91bmRcIjp7XCIkaWRcIjpcIjY1M1wiLFwiQ29sb3JcIjp7XCIkaWRcIjpcIjY1NFwiLFwiQVwiOjI1NSxcIlJcIjozMSxcIkdcIjo3MyxcIkJcIjoxMjV9fSxcIkhvcml6b250YWxBbGlnbm1lbnRcIjowLFwiSXNWaXNpYmxlXCI6dHJ1ZX0sXCJEYXRlRm9ybWF0XCI6e1wiJGlkXCI6XCI2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2XCIsXCJGb3JtYXRcIjowLFwiSXNWaXNpYmxlXCI6ZmFsc2UsXCJMYXN0S25vd25WaXNpYmlsaXR5U3RhdGVcIjpmYWxzZX0sXCJWYXJpYW5jZVN0eWxlXCI6e1wiJGlkXCI6XCI2NTdcIixcIlZhcmlhbmNlVGV4dFN0eWxlXCI6e1wiJGlkXCI6XCI2NThcIixcIkZvbnRTZXR0aW5nc1wiOntcIiRpZFwiOlwiNjU5XCIsXCJGb250U2l6ZVwiOjEwLFwiRm9udE5hbWVcIjpcIkNhbGlicmlcIixcIklzQm9sZFwiOmZhbHNlLFwiSXNJdGFsaWNcIjpmYWxzZSxcIklzVW5kZXJsaW5lZFwiOmZhbHNlfSxcIkZvcmVncm91bmRcIjp7XCIkaWRcIjpcIjY2MFwiLFwiQ29sb3JcIjp7XCIkaWRcIjpcIjY2MVwiLFwiQVwiOjI1NSxcIlJcIjowLFwiR1wiOjAsXCJCXCI6MH19LFwiSG9yaXpvbnRhbEFsaWdubWVudFwiOjAsXCJJc1Zpc2libGVcIjpmYWxzZX19fSxcIkRlZmF1bHRTd2ltbGFuZVRhc2tTdHlsZVwiOntcIiRpZFwiOlwiNjYyXCIsXCJTaGFwZVwiOjEsXCJTaGFwZVRoaWNrbmVzc1wiOjEsXCJEdXJhdGlvbkZvcm1hdFwiOjAsXCJQZXJjZW50YWdlQ29tcGxldGVUZXh0U3R5bGVcIjp7XCIkaWRcIjpcIjY2M1wiLFwiRm9udFNldHRpbmdzXCI6e1wiJGlkXCI6XCI2NjRcIixcIkZvbnRTaXplXCI6MTAsXCJGb250TmFtZVwiOlwiQ2FsaWJyaVwiLFwiSXNCb2xkXCI6ZmFsc2UsXCJJc0l0YWxpY1wiOmZhbHNlLFwiSXNVbmRlcmxpbmVkXCI6ZmFsc2V9LFwiRm9yZWdyb3VuZFwiOntcIiRpZFwiOlwiNjY1XCIsXCJDb2xvclwiOntcIiRpZFwiOlwiNjY2XCIsXCJBXCI6MjU1LFwiUlwiOjIzMixcIkdcIjoyMzIsXCJCXCI6MjMyfX0sXCJIb3Jpem9udGFsQWxpZ25tZW50XCI6MSxcIklzVmlzaWJsZVwiOnRydWV9LFwiUGVyY2VudGFnZUNvbXBsZXRlSGlnaGxpZ2h0U3R5bGVcIjp7XCIkaWRcIjpcIjY2N1wiLFwiQmFja2dyb3VuZFwiOntcIiRpZFwiOlwiNjY4XCIsXCJDb2xvclwiOntcIiRpZFwiOlwiNjY5XCIsXCJBXCI6ODksXCJSXCI6MCxcIkdcIjowLFwiQlwiOjB9fX0sXCJEdXJhdGlvblN0eWxlXCI6e1wiJGlkXCI6XCI2NzBcIixcIkZvbnRTZXR0aW5nc1wiOntcIiRpZFwiOlwiNjcxXCIsXCJGb250U2l6ZVwiOjEwLFwiRm9udE5hbWVcIjpcIkNhbGlicmlcIixcIklzQm9sZFwiOmZhbHNlLFwiSXNJdGFsaWNcIjpmYWxzZSxcIklzVW5kZXJsaW5lZFwiOmZhbHNlfSxcIkZvcmVncm91bmRcIjp7XCIkaWRcIjpcIjY3MlwiLFwiQ29sb3JcIjp7XCIkaWRcIjpcIjY3M1wiLFwiQVwiOjI1NSxcIlJcIjozMSxcIkdcIjo3MyxcIkJcIjoxMjV9fSxcIkhvcml6b250YWxBbGlnbm1lbnRcIjowLFwiSXNWaXNpYmxlXCI6ZmFsc2V9LFwiTWFyZ2luXCI6e1wiJGlkXCI6XCI2NzR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Njc1XCIsXCJCYXNlbGluZVNoYXBlU3R5bGVcIjp7XCIkaWRcIjpcIjY3NlwiLFwiTWFyZ2luXCI6e1wiJGlkXCI6XCI2NzdcIixcIlRvcFwiOjAuMCxcIkxlZnRcIjowLjAsXCJSaWdodFwiOjAuMCxcIkJvdHRvbVwiOjAuMH0sXCJQYWRkaW5nXCI6e1wiJGlkXCI6XCI2NzhcIixcIlRvcFwiOjAuMCxcIkxlZnRcIjowLjAsXCJSaWdodFwiOjAuMCxcIkJvdHRvbVwiOjAuMH0sXCJCYWNrZ3JvdW5kXCI6e1wiJGlkXCI6XCI2NzlcIixcIkNvbG9yXCI6e1wiJGlkXCI6XCI2ODBcIixcIkFcIjoxNTMsXCJSXCI6MCxcIkdcIjowLFwiQlwiOjB9fSxcIklzVmlzaWJsZVwiOmZhbHNlLFwiV2lkdGhcIjowLjAsXCJIZWlnaHRcIjowLjAsXCJCb3JkZXJTdHlsZVwiOntcIiRpZFwiOlwiNjgxXCIsXCJMaW5lU3R5bGVcIjp7XCIkaWRcIjpcIjY4MlwiLFwiTGluZUNvbG9yXCI6e1wiJGlkXCI6XCI2ODNcIixcIkNvbG9yXCI6e1wiJGlkXCI6XCI2ODRcIixcIkFcIjoyNTUsXCJSXCI6MjU1LFwiR1wiOjAsXCJCXCI6MH19LFwiTGluZVdlaWdodFwiOjIuMCxcIkxpbmVUeXBlXCI6MH0sXCJJc1Zpc2libGVcIjpmYWxzZX19fSxcIlNoYXBlU3R5bGVcIjp7XCIkaWRcIjpcIjY4NVwiLFwiTWFyZ2luXCI6e1wiJGlkXCI6XCI2ODZcIixcIlRvcFwiOjAuMCxcIkxlZnRcIjo0LjAsXCJSaWdodFwiOjQuMCxcIkJvdHRvbVwiOjAuMH0sXCJQYWRkaW5nXCI6e1wiJGlkXCI6XCI2ODdcIixcIlRvcFwiOjAuMCxcIkxlZnRcIjowLjAsXCJSaWdodFwiOjAuMCxcIkJvdHRvbVwiOjAuMH0sXCJCYWNrZ3JvdW5kXCI6e1wiJGlkXCI6XCI2ODhcIixcIkNvbG9yXCI6e1wiJGlkXCI6XCI2ODlcIixcIkFcIjoyNTUsXCJSXCI6MTI4LFwiR1wiOjEwMCxcIkJcIjoxNjJ9fSxcIklzVmlzaWJsZVwiOnRydWUsXCJXaWR0aFwiOjAuMCxcIkhlaWdodFwiOjE2LjAsXCJCb3JkZXJTdHlsZVwiOntcIiRpZFwiOlwiNjkwXCIsXCJMaW5lU3R5bGVcIjp7XCIkaWRcIjpcIjY5MVwiLFwiTGluZUNvbG9yXCI6e1wiJGlkXCI6XCI2OTJcIixcIkNvbG9yXCI6e1wiJGlkXCI6XCI2OTNcIixcIkFcIjoyNTUsXCJSXCI6MjM0LFwiR1wiOjIyLFwiQlwiOjMwfX0sXCJMaW5lV2VpZ2h0XCI6Mi4wLFwiTGluZVR5cGVcIjowfSxcIklzVmlzaWJsZVwiOmZhbHNlfX0sXCJUaXRsZVN0eWxlXCI6e1wiJGlkXCI6XCI2OTRcIixcIkZvbnRTZXR0aW5nc1wiOntcIiRpZFwiOlwiNjk1XCIsXCJGb250U2l6ZVwiOjExLFwiRm9udE5hbWVcIjpcIkNhbGlicmlcIixcIklzQm9sZFwiOnRydWUsXCJJc0l0YWxpY1wiOmZhbHNlLFwiSXNVbmRlcmxpbmVkXCI6ZmFsc2V9LFwiRm9yZWdyb3VuZFwiOntcIiRpZFwiOlwiNjk2XCIsXCJDb2xvclwiOntcIiRpZFwiOlwiNjk3XCIsXCJBXCI6MjU1LFwiUlwiOjAsXCJHXCI6MCxcIkJcIjowfX0sXCJIb3Jpem9udGFsQWxpZ25tZW50XCI6MCxcIklzVmlzaWJsZVwiOnRydWV9LFwiRGF0ZVN0eWxlXCI6e1wiJGlkXCI6XCI2OThcIixcIkZvbnRTZXR0aW5nc1wiOntcIiRpZFwiOlwiNjk5XCIsXCJGb250U2l6ZVwiOjEwLFwiRm9udE5hbWVcIjpcIkNhbGlicmlcIixcIklzQm9sZFwiOmZhbHNlLFwiSXNJdGFsaWNcIjpmYWxzZSxcIklzVW5kZXJsaW5lZFwiOmZhbHNlfSxcIkZvcmVncm91bmRcIjp7XCIkaWRcIjpcIjcwMFwiLFwiQ29sb3JcIjp7XCIkaWRcIjpcIjcwMVwiLFwiQVwiOjI1NSxcIlJcIjozMSxcIkdcIjo3MyxcIkJcIjoxMjV9fSxcIkhvcml6b250YWxBbGlnbm1lbnRcIjoyLFwiSXNWaXNpYmxlXCI6dHJ1ZX0sXCJEYXRlRm9ybWF0XCI6e1wiJGlkXCI6XCI3M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AzXCIsXCJGb3JtYXRcIjowLFwiSXNWaXNpYmxlXCI6ZmFsc2UsXCJMYXN0S25vd25WaXNpYmlsaXR5U3RhdGVcIjpmYWxzZX0sXCJWYXJpYW5jZVN0eWxlXCI6e1wiJGlkXCI6XCI3MDRcIixcIlZhcmlhbmNlVGV4dFN0eWxlXCI6e1wiJGlkXCI6XCI3MDVcIixcIkZvbnRTZXR0aW5nc1wiOntcIiRpZFwiOlwiNzA2XCIsXCJGb250U2l6ZVwiOjEwLFwiRm9udE5hbWVcIjpcIkNhbGlicmlcIixcIklzQm9sZFwiOmZhbHNlLFwiSXNJdGFsaWNcIjpmYWxzZSxcIklzVW5kZXJsaW5lZFwiOmZhbHNlfSxcIkZvcmVncm91bmRcIjp7XCIkaWRcIjpcIjcwN1wiLFwiQ29sb3JcIjp7XCIkaWRcIjpcIjcwOFwiLFwiQVwiOjI1NSxcIlJcIjowLFwiR1wiOjAsXCJCXCI6MH19LFwiSG9yaXpvbnRhbEFsaWdubWVudFwiOjAsXCJJc1Zpc2libGVcIjpmYWxzZX19fSxcIkRlZmF1bHRTd2ltbGFuZU1vdFN0eWxlXCI6e1wiJGlkXCI6XCI3MDlcIixcIlNoYXBlXCI6MTMsXCJTaGFwZVNpemVcIjowLFwiRGV0YWlsc1NwYWNpbmdcIjowLjAsXCJQYWRkaW5nXCI6e1wiJGlkXCI6XCI3MTBcIixcIlRvcFwiOjUuMCxcIkxlZnRcIjozLjAsXCJSaWdodFwiOjAuMCxcIkJvdHRvbVwiOjIuMH0sXCJQb3NpdGlvbk9uVGFza1wiOjMsXCJTaGFwZVN0eWxlXCI6e1wiJGlkXCI6XCI3MTFcIixcIk1hcmdpblwiOntcIiRpZFwiOlwiNzEyXCIsXCJUb3BcIjowLjAsXCJMZWZ0XCI6MC4wLFwiUmlnaHRcIjowLjAsXCJCb3R0b21cIjowLjB9LFwiUGFkZGluZ1wiOntcIiRpZFwiOlwiNzEzXCIsXCJUb3BcIjowLjAsXCJMZWZ0XCI6MC4wLFwiUmlnaHRcIjowLjAsXCJCb3R0b21cIjowLjB9LFwiQmFja2dyb3VuZFwiOntcIiRpZFwiOlwiNzE0XCIsXCJDb2xvclwiOntcIiRpZFwiOlwiNzE1XCIsXCJBXCI6MjU1LFwiUlwiOjY0LFwiR1wiOjY0LFwiQlwiOjY0fX0sXCJJc1Zpc2libGVcIjp0cnVlLFwiV2lkdGhcIjoxMi4wLFwiSGVpZ2h0XCI6MTQuMCxcIkJvcmRlclN0eWxlXCI6e1wiJGlkXCI6XCI3MTZcIixcIkxpbmVTdHlsZVwiOntcIiRpZFwiOlwiNzE3XCIsXCJMaW5lQ29sb3JcIjp7XCIkaWRcIjpcIjcxOFwiLFwiQ29sb3JcIjp7XCIkaWRcIjpcIjcxOVwiLFwiQVwiOjI1NSxcIlJcIjoyNTUsXCJHXCI6MCxcIkJcIjowfX0sXCJMaW5lV2VpZ2h0XCI6MC4wLFwiTGluZVR5cGVcIjowfSxcIklzVmlzaWJsZVwiOmZhbHNlfX0sXCJUaXRsZVN0eWxlXCI6e1wiJGlkXCI6XCI3MjBcIixcIkZvbnRTZXR0aW5nc1wiOntcIiRpZFwiOlwiNzIxXCIsXCJGb250U2l6ZVwiOjExLFwiRm9udE5hbWVcIjpcIkNhbGlicmlcIixcIklzQm9sZFwiOmZhbHNlLFwiSXNJdGFsaWNcIjpmYWxzZSxcIklzVW5kZXJsaW5lZFwiOmZhbHNlfSxcIkZvcmVncm91bmRcIjp7XCIkaWRcIjpcIjcyMlwiLFwiQ29sb3JcIjp7XCIkaWRcIjpcIjcyM1wiLFwiQVwiOjI1NSxcIlJcIjowLFwiR1wiOjAsXCJCXCI6MH19LFwiSG9yaXpvbnRhbEFsaWdubWVudFwiOjEsXCJJc1Zpc2libGVcIjp0cnVlfSxcIkRhdGVTdHlsZVwiOntcIiRpZFwiOlwiNzI0XCIsXCJGb250U2V0dGluZ3NcIjp7XCIkaWRcIjpcIjcyNVwiLFwiRm9udFNpemVcIjoxMCxcIkZvbnROYW1lXCI6XCJDYWxpYnJpXCIsXCJJc0JvbGRcIjpmYWxzZSxcIklzSXRhbGljXCI6ZmFsc2UsXCJJc1VuZGVybGluZWRcIjpmYWxzZX0sXCJGb3JlZ3JvdW5kXCI6e1wiJGlkXCI6XCI3MjZcIixcIkNvbG9yXCI6e1wiJGlkXCI6XCI3MjdcIixcIkFcIjoyNTUsXCJSXCI6MzEsXCJHXCI6NzMsXCJCXCI6MTI1fX0sXCJIb3Jpem9udGFsQWxpZ25tZW50XCI6MSxcIklzVmlzaWJsZVwiOmZhbHNlfSxcIkRhdGVGb3JtYXRcIjp7XCIkaWRcIjpcIjcyO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jlcIixcIkZvcm1hdFwiOjAsXCJJc1Zpc2libGVcIjpmYWxzZSxcIkxhc3RLbm93blZpc2liaWxpdHlTdGF0ZVwiOmZhbHNlfSxcIlZhcmlhbmNlU3R5bGVcIjp7XCIkaWRcIjpcIjczMFwiLFwiVmFyaWFuY2VUZXh0U3R5bGVcIjp7XCIkaWRcIjpcIjczMVwiLFwiRm9udFNldHRpbmdzXCI6e1wiJGlkXCI6XCI3MzJcIixcIkZvbnRTaXplXCI6MTAsXCJGb250TmFtZVwiOlwiQ2FsaWJyaVwiLFwiSXNCb2xkXCI6ZmFsc2UsXCJJc0l0YWxpY1wiOmZhbHNlLFwiSXNVbmRlcmxpbmVkXCI6ZmFsc2V9LFwiRm9yZWdyb3VuZFwiOntcIiRpZFwiOlwiNzMzXCIsXCJDb2xvclwiOntcIiRpZFwiOlwiNzM0XCIsXCJBXCI6MjU1LFwiUlwiOjAsXCJHXCI6MCxcIkJcIjowfX0sXCJIb3Jpem9udGFsQWxpZ25tZW50XCI6MCxcIklzVmlzaWJsZVwiOmZhbHNlfX19fV0sXCJHcmlkbGluZVBhbmVsU3R5bGVcIjp7XCIkaWRcIjpcIjczNVwiLFwiR3JpZGxpbmVTdHlsZVwiOntcIiRpZFwiOlwiNzM2XCIsXCJMaW5lQ29sb3JcIjp7XCIkaWRcIjpcIjczN1wiLFwiQ29sb3JcIjp7XCIkaWRcIjpcIjczOFwiLFwiQVwiOjI1LFwiUlwiOjMxLFwiR1wiOjczLFwiQlwiOjEyNX19LFwiTGluZVdlaWdodFwiOjEuMCxcIkxpbmVUeXBlXCI6MH0sXCJJc1Zpc2libGVcIjp0cnVlfSxcIkFjdGl2aXR5TGluZVBhbmVsU3R5bGVcIjp7XCIkaWRcIjpcIjczOVwiLFwiQWN0aXZpdHlMaW5lU3R5bGVcIjp7XCIkaWRcIjpcIjc0MFwiLFwiTGluZUNvbG9yXCI6e1wiJGlkXCI6XCI3NDFcIixcIkNvbG9yXCI6e1wiJGlkXCI6XCI3NDJcIixcIkFcIjozOCxcIlJcIjo2OCxcIkdcIjoxMTQsXCJCXCI6MTk2fX0sXCJMaW5lV2VpZ2h0XCI6MS4wLFwiTGluZVR5cGVcIjowfSxcIklzVmlzaWJsZVwiOnRydWV9LFwiRGVmYXVsdERlcGVuZGVuY3lTdHlsZVwiOntcIiRpZFwiOlwiNzQzXCIsXCJMaW5lU3R5bGVcIjp7XCIkaWRcIjpcIjc0NFwiLFwiTGluZUNvbG9yXCI6e1wiJGlkXCI6XCI3NDVcIixcIkNvbG9yXCI6e1wiJGlkXCI6XCI3NDZcIixcIkFcIjoyNTUsXCJSXCI6NzksXCJHXCI6MTI5LFwiQlwiOjE4OX19LFwiTGluZVdlaWdodFwiOjEuMCxcIkxpbmVUeXBlXCI6MH0sXCJFbmRBcnJvd2hlYWRMaW5lU3R5bGVcIjp7XCIkaWRcIjpcIjc0N1wiLFwiS2luZFwiOjEsXCJXaWR0aFwiOjEsXCJMZW5ndGhcIjowfSxcIkJyaW5nVG9Gcm9udFwiOnRydWUsXCJSYWRpdXNcIjozLjB9LFwiQ3JpdGljYWxQYXRoU3R5bGVcIjp7XCIkaWRcIjpcIjc0OFwiLFwiQ3JpdGljYWxQYXRoU3R5bGVPcHRpb25zXCI6MzAsXCJMaW5lU3R5bGVcIjp7XCIkaWRcIjpcIjc0OVwiLFwiTGluZUNvbG9yXCI6e1wiJGlkXCI6XCI3NTBcIixcIkNvbG9yXCI6e1wiJGlkXCI6XCI3NTFcIixcIkFcIjoyNTUsXCJSXCI6MjIyLFwiR1wiOjUwLFwiQlwiOjUwfX0sXCJMaW5lV2VpZ2h0XCI6MS4wLFwiTGluZVR5cGVcIjowfSxcIlRpdGxlRm9yZWdyb3VuZFwiOntcIiRpZFwiOlwiNzUyXCIsXCJDb2xvclwiOntcIiRpZFwiOlwiNzUzXCIsXCJBXCI6MjU1LFwiUlwiOjE3NixcIkdcIjoxOSxcIkJcIjoyNX19LFwiU2hhcGVzQmFja2dyb3VuZFwiOntcIiRpZFwiOlwiNzU0XCIsXCJDb2xvclwiOntcIiRpZFwiOlwiNzU1XCIsXCJBXCI6MjU1LFwiUlwiOjI1MyxcIkdcIjoyMDMsXCJCXCI6MjA4fX0sXCJTaGFwZXNCb3JkZXJTdHlsZVwiOntcIiRpZFwiOlwiNzU2XCIsXCJMaW5lQ29sb3JcIjp7XCIkaWRcIjpcIjc1N1wiLFwiQ29sb3JcIjp7XCIkaWRcIjpcIjc1OFwiLFwiQVwiOjI1NSxcIlJcIjoyMzQsXCJHXCI6MjIsXCJCXCI6MzB9fSxcIkxpbmVXZWlnaHRcIjoyLjAsXCJMaW5lVHlwZVwiOjB9fSxcIlBhbmVsc1NwYWNpbmdEZWZpbml0aW9uXCI6e1wiJGlkXCI6XCI3NTlcIixcIlNwYWNpbmdBYm92ZVRpbWViYW5kXCI6MyxcIlNwYWNpbmdCZWxvd1RpbWViYW5kXCI6MyxcIlNwYWNpbmdBYm92ZUJldHdlZW5Td2ltbGFuZXNBbmRUYXNrc1wiOjUsXCJTcGFjaW5nQmVsb3dCZXR3ZWVuU3dpbWxhbmVzQW5kVGFza3NcIjo1fSxcIkNvbmRpdGlvbmFsRm9ybWF0dGluZ1wiOntcIiRpZFwiOlwiNzYwXCIsXCJQdkFGb3JtYXR0aW5nXCI6e1wiJGlkXCI6XCI3NjFcIixcIkRlbGF5VGFza1N0eWxlXCI6e1wiJGlkXCI6XCI3NjJcIixcIlN0eWxlT3B0aW9uc1wiOjI0LFwiVGl0bGVGb3JlZ3JvdW5kXCI6e1wiJGlkXCI6XCI3NjNcIixcIkNvbG9yXCI6e1wiJGlkXCI6XCI3NjRcIixcIkFcIjoyNTUsXCJSXCI6MTc1LFwiR1wiOjAsXCJCXCI6MH19LFwiQWN0dWFsU2hhcGVzQmFja2dyb3VuZFwiOntcIiRpZFwiOlwiNzY1XCIsXCJDb2xvclwiOntcIiRpZFwiOlwiNzY2XCIsXCJBXCI6NjIsXCJSXCI6MjU1LFwiR1wiOjAsXCJCXCI6MH19LFwiQWN0dWFsU2hhcGVzQm9yZGVyU3R5bGVcIjp7XCIkaWRcIjpcIjc2N1wiLFwiTGluZUNvbG9yXCI6e1wiJGlkXCI6XCI3NjhcIixcIkNvbG9yXCI6e1wiJGlkXCI6XCI3NjlcIixcIkFcIjoxNjMsXCJSXCI6MjU1LFwiR1wiOjAsXCJCXCI6MH19LFwiTGluZVdlaWdodFwiOjMuMCxcIkxpbmVUeXBlXCI6MH0sXCJCYXNlbGluZVNoYXBlc0JhY2tncm91bmRcIjp7XCIkaWRcIjpcIjc3MFwiLFwiQ29sb3JcIjp7XCIkaWRcIjpcIjc3MVwiLFwiQVwiOjE4NCxcIlJcIjoyNTUsXCJHXCI6MCxcIkJcIjowfX0sXCJWYXJpYW5jZUZvcmVncm91bmRcIjp7XCIkaWRcIjpcIjc3MlwiLFwiQ29sb3JcIjp7XCIkaWRcIjpcIjc3M1wiLFwiQVwiOjI1NSxcIlJcIjoxNzUsXCJHXCI6MCxcIkJcIjowfX19LFwiRGVsYXlNaWxlc3RvbmVTdHlsZVwiOntcIiRpZFwiOlwiNzc0XCIsXCJTdHlsZU9wdGlvbnNcIjoxOCxcIlRpdGxlRm9yZWdyb3VuZFwiOntcIiRpZFwiOlwiNzc1XCIsXCJDb2xvclwiOntcIiRpZFwiOlwiNzc2XCIsXCJBXCI6MjU1LFwiUlwiOjE3NSxcIkdcIjowLFwiQlwiOjB9fSxcIkFjdHVhbFNoYXBlc0JhY2tncm91bmRcIjp7XCIkaWRcIjpcIjc3N1wiLFwiQ29sb3JcIjp7XCIkaWRcIjpcIjc3OFwiLFwiQVwiOjI1NSxcIlJcIjoyMjIsXCJHXCI6ODAsXCJCXCI6NTB9fSxcIkFjdHVhbFNoYXBlc0JvcmRlclN0eWxlXCI6e1wiJGlkXCI6XCI3NzlcIixcIkxpbmVDb2xvclwiOntcIiRpZFwiOlwiNzgwXCIsXCJDb2xvclwiOntcIiRpZFwiOlwiNzgxXCIsXCJBXCI6MTYzLFwiUlwiOjI1NSxcIkdcIjowLFwiQlwiOjB9fSxcIkxpbmVXZWlnaHRcIjozLjAsXCJMaW5lVHlwZVwiOjB9LFwiQmFzZWxpbmVTaGFwZXNCYWNrZ3JvdW5kXCI6e1wiJGlkXCI6XCI3ODJcIixcIkNvbG9yXCI6e1wiJGlkXCI6XCI3ODNcIixcIkFcIjoxODQsXCJSXCI6MjU1LFwiR1wiOjAsXCJCXCI6MH19LFwiVmFyaWFuY2VGb3JlZ3JvdW5kXCI6e1wiJGlkXCI6XCI3ODRcIixcIkNvbG9yXCI6e1wiJGlkXCI6XCI3ODVcIixcIkFcIjoyNTUsXCJSXCI6MTc1LFwiR1wiOjAsXCJCXCI6MH19fSxcIkFkdmFuY2VUYXNrU3R5bGVcIjp7XCIkaWRcIjpcIjc4NlwiLFwiU3R5bGVPcHRpb25zXCI6MjQsXCJUaXRsZUZvcmVncm91bmRcIjp7XCIkaWRcIjpcIjc4N1wiLFwiQ29sb3JcIjp7XCIkaWRcIjpcIjc4OFwiLFwiQVwiOjI1NSxcIlJcIjowLFwiR1wiOjExMCxcIkJcIjowfX0sXCJBY3R1YWxTaGFwZXNCYWNrZ3JvdW5kXCI6e1wiJGlkXCI6XCI3ODlcIixcIkNvbG9yXCI6e1wiJGlkXCI6XCI3OTBcIixcIkFcIjo2MSxcIlJcIjowLFwiR1wiOjEyOCxcIkJcIjowfX0sXCJBY3R1YWxTaGFwZXNCb3JkZXJTdHlsZVwiOntcIiRpZFwiOlwiNzkxXCIsXCJMaW5lQ29sb3JcIjp7XCIkaWRcIjpcIjc5MlwiLFwiQ29sb3JcIjp7XCIkaWRcIjpcIjc5M1wiLFwiQVwiOjE2MyxcIlJcIjowLFwiR1wiOjEyOCxcIkJcIjowfX0sXCJMaW5lV2VpZ2h0XCI6My4wLFwiTGluZVR5cGVcIjowfSxcIkJhc2VsaW5lU2hhcGVzQmFja2dyb3VuZFwiOntcIiRpZFwiOlwiNzk0XCIsXCJDb2xvclwiOntcIiRpZFwiOlwiNzk1XCIsXCJBXCI6MTg0LFwiUlwiOjAsXCJHXCI6MTI4LFwiQlwiOjB9fSxcIlZhcmlhbmNlRm9yZWdyb3VuZFwiOntcIiRpZFwiOlwiNzk2XCIsXCJDb2xvclwiOntcIiRpZFwiOlwiNzk3XCIsXCJBXCI6MjU1LFwiUlwiOjAsXCJHXCI6MTEwLFwiQlwiOjB9fX0sXCJBZHZhbmNlTWlsZXN0b25lU3R5bGVcIjp7XCIkaWRcIjpcIjc5OFwiLFwiU3R5bGVPcHRpb25zXCI6MTgsXCJUaXRsZUZvcmVncm91bmRcIjp7XCIkaWRcIjpcIjc5OVwiLFwiQ29sb3JcIjp7XCIkaWRcIjpcIjgwMFwiLFwiQVwiOjI1NSxcIlJcIjowLFwiR1wiOjExMCxcIkJcIjowfX0sXCJBY3R1YWxTaGFwZXNCYWNrZ3JvdW5kXCI6e1wiJGlkXCI6XCI4MDFcIixcIkNvbG9yXCI6e1wiJGlkXCI6XCI4MDJcIixcIkFcIjoyNTUsXCJSXCI6MjAsXCJHXCI6MTAwLFwiQlwiOjB9fSxcIkFjdHVhbFNoYXBlc0JvcmRlclN0eWxlXCI6e1wiJGlkXCI6XCI4MDNcIixcIkxpbmVDb2xvclwiOntcIiRpZFwiOlwiODA0XCIsXCJDb2xvclwiOntcIiRpZFwiOlwiODA1XCIsXCJBXCI6MTYzLFwiUlwiOjAsXCJHXCI6MTI4LFwiQlwiOjB9fSxcIkxpbmVXZWlnaHRcIjozLjAsXCJMaW5lVHlwZVwiOjB9LFwiQmFzZWxpbmVTaGFwZXNCYWNrZ3JvdW5kXCI6e1wiJGlkXCI6XCI4MDZcIixcIkNvbG9yXCI6e1wiJGlkXCI6XCI4MDdcIixcIkFcIjoxODQsXCJSXCI6MCxcIkdcIjoxMjgsXCJCXCI6MH19LFwiVmFyaWFuY2VGb3JlZ3JvdW5kXCI6e1wiJGlkXCI6XCI4MDhcIixcIkNvbG9yXCI6e1wiJGlkXCI6XCI4MDlcIixcIkFcIjoyNTUsXCJSXCI6MCxcIkdcIjoxMTAsXCJCXCI6MH19fX19LFwiX3NlbGVjdGVkVGhlbWVQcmVzZXRDb2xvcnNcIjp7XCIkaWRcIjpcIjgxMFwiLFwiVGV4dExpZ2h0XCI6e1wiJGlkXCI6XCI4MTFcIixcIkFcIjoyNTUsXCJSXCI6MjU1LFwiR1wiOjI1NSxcIkJcIjoyNTV9LFwiVGV4dERhcmtcIjp7XCIkaWRcIjpcIjgxMlwiLFwiQVwiOjI1NSxcIlJcIjowLFwiR1wiOjAsXCJCXCI6MH0sXCJBY2NlbnQxXCI6e1wiJGlkXCI6XCI4MTNcIixcIkFcIjoyNTUsXCJSXCI6MjM4LFwiR1wiOjIzNixcIkJcIjoyMjV9LFwiQWNjZW50MlwiOntcIiRpZFwiOlwiODE0XCIsXCJBXCI6MjU1LFwiUlwiOjMxLFwiR1wiOjczLFwiQlwiOjEyNX0sXCJBY2NlbnQzXCI6e1wiJGlkXCI6XCI4MTVcIixcIkFcIjoyNTUsXCJSXCI6NzksXCJHXCI6MTI5LFwiQlwiOjE4OX0sXCJBY2NlbnQ0XCI6e1wiJGlkXCI6XCI4MTZcIixcIkFcIjoyNTUsXCJSXCI6MTkyLFwiR1wiOjgwLFwiQlwiOjc3fSxcIkFjY2VudDVcIjp7XCIkaWRcIjpcIjgxN1wiLFwiQVwiOjI1NSxcIlJcIjoxNTUsXCJHXCI6MTg3LFwiQlwiOjg5fSxcIkFjY2VudDZcIjp7XCIkaWRcIjpcIjgxOFwiLFwiQVwiOjI1NSxcIlJcIjoxMjgsXCJHXCI6MTAwLFwiQlwiOjE2Mn0sXCJBY2NlbnQ3XCI6e1wiJGlkXCI6XCI4MTlcIixcIkFcIjoyNTUsXCJSXCI6NzUsXCJHXCI6MTcyLFwiQlwiOjE5OH0sXCJBY2NlbnQ4XCI6e1wiJGlkXCI6XCI4MjBcIixcIkFcIjoyNTUsXCJSXCI6MjQ3LFwiR1wiOjE1MCxcIkJcIjo3MH19LFwiX2N1c3RvbVByZXNldENvbG9yc1wiOntcIiRpZFwiOlwiODIxXCJ9fX0iLCJSZWNlbnRDb2xvcnNDb2xsZWN0aW9uIjoiW1wiI0ZGMTU2MDgyXCIsXCIjRkZFOTcxMzJcIl0ifSwiU2V0dGluZ3MiOnsiJGlkIjoiMjc2OSIsIkltcGFPcHRpb25zIjp7IiRpZCI6IjI3NzA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yNzcxIiwiVXNlVGltZSI6ZmFsc2UsIldvcmtEYXlTdGFydCI6IjAwOjAwOjAwIiwiV29ya0RheUVuZCI6IjIzOjU5OjAwIn0sIkxhc3RVc2VkVGVtcGxhdGVJZCI6IjAwMDAwMDAwLTAwMDAtMDAwMC0wMDAwLTAwMDAwMDAwMDAwMCIsIkxhc3RVc2VkVGhlbWVEZXRhaWxzIjp7IiRpZCI6IjI3NzIiLCJJZCI6IjdkYmU2NWE5LWQ2NmUtNDcxYS04NGM2LWQ3ZWNkNThlNzI5YiIsIlRpdGxlIjoiUmV0cm8iLCJDYXRlZ29yeSI6MX0sIkZpcnN0V2Vla09mWWVhciI6MCwiUGxhY2VNaWxlc3RvbmVBdFRoZUJlZ2lubmluZ09mVGhlRGF5IjpmYWxzZSwiRGVwZW5kZW5jeVNjaGVkdWxpbmdTZXR0aW5ncyI6eyIkaWQiOiIyNzcz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0cnVlLCJQbGFubmVkTW9kdWxlRW5hYmxlZCI6ZmFsc2UsIk9sZEZpeGVkSW50ZXJ2YWxzUmVuZGVyaW5nU3RyYXRlZ3lVc2VkQmVmb3JlIjpmYWxzZSwiRGVwZW5kZW5jaWVzIjp7Il9kZXBlbmRlbmNpZXMiOltdfX0="/>
  <p:tag name="__MASTER" val="__part_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H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H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WC PowerPoint template for screen RGB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ale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2104</Words>
  <Application>Microsoft Office PowerPoint</Application>
  <PresentationFormat>On-screen Show (4:3)</PresentationFormat>
  <Paragraphs>502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Consolas</vt:lpstr>
      <vt:lpstr>Georgia</vt:lpstr>
      <vt:lpstr>Inter Light</vt:lpstr>
      <vt:lpstr>Times New Roman</vt:lpstr>
      <vt:lpstr>Wingdings</vt:lpstr>
      <vt:lpstr>Office Theme</vt:lpstr>
      <vt:lpstr>BWC PowerPoint template for screen RGB</vt:lpstr>
      <vt:lpstr>Pale Blue Header</vt:lpstr>
      <vt:lpstr>  Development of a Standardised Nanopore Bioinformatics Pipeline for Rare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is long read sequencing?</vt:lpstr>
      <vt:lpstr>PowerPoint Presentation</vt:lpstr>
      <vt:lpstr>PowerPoint Presentation</vt:lpstr>
      <vt:lpstr>PowerPoint Presentation</vt:lpstr>
      <vt:lpstr>PowerPoint Presentation</vt:lpstr>
      <vt:lpstr>The study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long read sequencing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Nour Mahfel</dc:creator>
  <cp:lastModifiedBy>Nour Mahfel</cp:lastModifiedBy>
  <cp:revision>4</cp:revision>
  <dcterms:created xsi:type="dcterms:W3CDTF">2026-04-23T09:22:26Z</dcterms:created>
  <dcterms:modified xsi:type="dcterms:W3CDTF">2026-04-27T12:19:08Z</dcterms:modified>
</cp:coreProperties>
</file>